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60" r:id="rId5"/>
    <p:sldId id="262" r:id="rId6"/>
    <p:sldId id="267" r:id="rId7"/>
    <p:sldId id="268" r:id="rId8"/>
    <p:sldId id="284" r:id="rId9"/>
    <p:sldId id="273" r:id="rId10"/>
    <p:sldId id="278" r:id="rId11"/>
    <p:sldId id="279" r:id="rId12"/>
    <p:sldId id="287" r:id="rId13"/>
    <p:sldId id="286" r:id="rId14"/>
    <p:sldId id="285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B169"/>
    <a:srgbClr val="018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671" autoAdjust="0"/>
  </p:normalViewPr>
  <p:slideViewPr>
    <p:cSldViewPr>
      <p:cViewPr varScale="1">
        <p:scale>
          <a:sx n="75" d="100"/>
          <a:sy n="75" d="100"/>
        </p:scale>
        <p:origin x="-12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DCEE5-F356-4C69-9FDD-DBEC311088A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5370199-7020-48E5-A5FF-981D656C02EF}">
      <dgm:prSet phldrT="[Text]"/>
      <dgm:spPr>
        <a:solidFill>
          <a:srgbClr val="018F95"/>
        </a:solidFill>
      </dgm:spPr>
      <dgm:t>
        <a:bodyPr/>
        <a:lstStyle/>
        <a:p>
          <a:r>
            <a:rPr lang="pt-BR" dirty="0" smtClean="0"/>
            <a:t>Cadastrar</a:t>
          </a:r>
          <a:endParaRPr lang="pt-BR" dirty="0"/>
        </a:p>
      </dgm:t>
    </dgm:pt>
    <dgm:pt modelId="{75981A35-7790-4877-885B-2F33987A4771}" type="parTrans" cxnId="{C4D0954D-8695-4FBE-B63A-B2E14CCD4189}">
      <dgm:prSet/>
      <dgm:spPr/>
      <dgm:t>
        <a:bodyPr/>
        <a:lstStyle/>
        <a:p>
          <a:endParaRPr lang="pt-BR"/>
        </a:p>
      </dgm:t>
    </dgm:pt>
    <dgm:pt modelId="{2A62105B-8C6B-4615-810B-58FA6A8D091C}" type="sibTrans" cxnId="{C4D0954D-8695-4FBE-B63A-B2E14CCD4189}">
      <dgm:prSet/>
      <dgm:spPr/>
      <dgm:t>
        <a:bodyPr/>
        <a:lstStyle/>
        <a:p>
          <a:endParaRPr lang="pt-BR"/>
        </a:p>
      </dgm:t>
    </dgm:pt>
    <dgm:pt modelId="{62914325-15FB-4FDE-9F37-3393962CD34C}">
      <dgm:prSet phldrT="[Text]"/>
      <dgm:spPr>
        <a:solidFill>
          <a:srgbClr val="018F95"/>
        </a:solidFill>
        <a:ln>
          <a:solidFill>
            <a:srgbClr val="018F95"/>
          </a:solidFill>
        </a:ln>
      </dgm:spPr>
      <dgm:t>
        <a:bodyPr/>
        <a:lstStyle/>
        <a:p>
          <a:r>
            <a:rPr lang="pt-BR" b="0" dirty="0" smtClean="0"/>
            <a:t>Alterar</a:t>
          </a:r>
          <a:endParaRPr lang="pt-BR" b="0" dirty="0"/>
        </a:p>
      </dgm:t>
    </dgm:pt>
    <dgm:pt modelId="{AECCFEB3-E5A8-4C02-9EAB-AEE80E1E8A87}" type="parTrans" cxnId="{C275DC15-7BFB-4296-AA7B-4BDE03FA8FDB}">
      <dgm:prSet/>
      <dgm:spPr/>
      <dgm:t>
        <a:bodyPr/>
        <a:lstStyle/>
        <a:p>
          <a:endParaRPr lang="pt-BR"/>
        </a:p>
      </dgm:t>
    </dgm:pt>
    <dgm:pt modelId="{23756DD8-B415-4088-9C15-AF0559F1A2D7}" type="sibTrans" cxnId="{C275DC15-7BFB-4296-AA7B-4BDE03FA8FDB}">
      <dgm:prSet/>
      <dgm:spPr/>
      <dgm:t>
        <a:bodyPr/>
        <a:lstStyle/>
        <a:p>
          <a:endParaRPr lang="pt-BR"/>
        </a:p>
      </dgm:t>
    </dgm:pt>
    <dgm:pt modelId="{E47F20F6-3B62-49EB-8532-A8BCFDF31C91}">
      <dgm:prSet phldrT="[Text]"/>
      <dgm:spPr>
        <a:solidFill>
          <a:srgbClr val="018F95"/>
        </a:solidFill>
      </dgm:spPr>
      <dgm:t>
        <a:bodyPr/>
        <a:lstStyle/>
        <a:p>
          <a:r>
            <a:rPr lang="pt-BR" b="0" dirty="0" smtClean="0"/>
            <a:t>Excluir</a:t>
          </a:r>
          <a:endParaRPr lang="pt-BR" b="0" dirty="0"/>
        </a:p>
      </dgm:t>
    </dgm:pt>
    <dgm:pt modelId="{08717A93-0336-4DF4-99E3-B76E474E2021}" type="parTrans" cxnId="{9AD103EC-E9DF-4989-85B7-9D62D2302048}">
      <dgm:prSet/>
      <dgm:spPr/>
      <dgm:t>
        <a:bodyPr/>
        <a:lstStyle/>
        <a:p>
          <a:endParaRPr lang="pt-BR"/>
        </a:p>
      </dgm:t>
    </dgm:pt>
    <dgm:pt modelId="{E65BC739-8EAA-4361-AF0B-A5D76EF01B52}" type="sibTrans" cxnId="{9AD103EC-E9DF-4989-85B7-9D62D2302048}">
      <dgm:prSet/>
      <dgm:spPr/>
      <dgm:t>
        <a:bodyPr/>
        <a:lstStyle/>
        <a:p>
          <a:endParaRPr lang="pt-BR"/>
        </a:p>
      </dgm:t>
    </dgm:pt>
    <dgm:pt modelId="{147540FC-D566-41EC-B1A4-048F618F6BC4}">
      <dgm:prSet phldrT="[Text]"/>
      <dgm:spPr>
        <a:solidFill>
          <a:srgbClr val="018F95"/>
        </a:solidFill>
        <a:ln>
          <a:solidFill>
            <a:srgbClr val="018F95"/>
          </a:solidFill>
        </a:ln>
      </dgm:spPr>
      <dgm:t>
        <a:bodyPr/>
        <a:lstStyle/>
        <a:p>
          <a:r>
            <a:rPr lang="pt-BR" dirty="0" smtClean="0"/>
            <a:t>Vizualizar</a:t>
          </a:r>
          <a:endParaRPr lang="pt-BR" dirty="0"/>
        </a:p>
      </dgm:t>
    </dgm:pt>
    <dgm:pt modelId="{8E9DEC23-301A-402A-9F0D-519ACB69FC55}" type="sibTrans" cxnId="{3691578A-A4ED-48A6-9307-AF17A2DCAA26}">
      <dgm:prSet/>
      <dgm:spPr/>
      <dgm:t>
        <a:bodyPr/>
        <a:lstStyle/>
        <a:p>
          <a:endParaRPr lang="pt-BR"/>
        </a:p>
      </dgm:t>
    </dgm:pt>
    <dgm:pt modelId="{46E7A510-DD8A-44A0-BC36-96E8855E339D}" type="parTrans" cxnId="{3691578A-A4ED-48A6-9307-AF17A2DCAA26}">
      <dgm:prSet/>
      <dgm:spPr/>
      <dgm:t>
        <a:bodyPr/>
        <a:lstStyle/>
        <a:p>
          <a:endParaRPr lang="pt-BR"/>
        </a:p>
      </dgm:t>
    </dgm:pt>
    <dgm:pt modelId="{2282020D-19CA-4BEF-90BA-A14DA257EAF1}" type="pres">
      <dgm:prSet presAssocID="{12ADCEE5-F356-4C69-9FDD-DBEC311088AD}" presName="Name0" presStyleCnt="0">
        <dgm:presLayoutVars>
          <dgm:dir/>
          <dgm:animLvl val="lvl"/>
          <dgm:resizeHandles val="exact"/>
        </dgm:presLayoutVars>
      </dgm:prSet>
      <dgm:spPr/>
    </dgm:pt>
    <dgm:pt modelId="{2F6E3A31-B6C7-4490-BCDF-83A9F1CDD278}" type="pres">
      <dgm:prSet presAssocID="{85370199-7020-48E5-A5FF-981D656C02EF}" presName="parTxOnly" presStyleLbl="node1" presStyleIdx="0" presStyleCnt="4" custScaleY="1181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FBDF4F-4718-49B9-A33B-750D8AB810B3}" type="pres">
      <dgm:prSet presAssocID="{2A62105B-8C6B-4615-810B-58FA6A8D091C}" presName="parTxOnlySpace" presStyleCnt="0"/>
      <dgm:spPr/>
    </dgm:pt>
    <dgm:pt modelId="{028E02A9-FFB9-40C5-A0A3-87859CF38FE2}" type="pres">
      <dgm:prSet presAssocID="{147540FC-D566-41EC-B1A4-048F618F6BC4}" presName="parTxOnly" presStyleLbl="node1" presStyleIdx="1" presStyleCnt="4" custLinFactNeighborX="185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2400800-F3FC-4895-A233-CDAD05C3AF79}" type="pres">
      <dgm:prSet presAssocID="{8E9DEC23-301A-402A-9F0D-519ACB69FC55}" presName="parTxOnlySpace" presStyleCnt="0"/>
      <dgm:spPr/>
    </dgm:pt>
    <dgm:pt modelId="{700DF20D-32F7-4B1F-A7E1-49B99951C370}" type="pres">
      <dgm:prSet presAssocID="{62914325-15FB-4FDE-9F37-3393962CD34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DBF5BB-94DB-4CE3-A882-C75D4DF4A545}" type="pres">
      <dgm:prSet presAssocID="{23756DD8-B415-4088-9C15-AF0559F1A2D7}" presName="parTxOnlySpace" presStyleCnt="0"/>
      <dgm:spPr/>
    </dgm:pt>
    <dgm:pt modelId="{4BA9CF6B-7BC2-47F9-8824-C7F40AE8A669}" type="pres">
      <dgm:prSet presAssocID="{E47F20F6-3B62-49EB-8532-A8BCFDF31C9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AD103EC-E9DF-4989-85B7-9D62D2302048}" srcId="{12ADCEE5-F356-4C69-9FDD-DBEC311088AD}" destId="{E47F20F6-3B62-49EB-8532-A8BCFDF31C91}" srcOrd="3" destOrd="0" parTransId="{08717A93-0336-4DF4-99E3-B76E474E2021}" sibTransId="{E65BC739-8EAA-4361-AF0B-A5D76EF01B52}"/>
    <dgm:cxn modelId="{3691578A-A4ED-48A6-9307-AF17A2DCAA26}" srcId="{12ADCEE5-F356-4C69-9FDD-DBEC311088AD}" destId="{147540FC-D566-41EC-B1A4-048F618F6BC4}" srcOrd="1" destOrd="0" parTransId="{46E7A510-DD8A-44A0-BC36-96E8855E339D}" sibTransId="{8E9DEC23-301A-402A-9F0D-519ACB69FC55}"/>
    <dgm:cxn modelId="{E6ECD40F-103F-4D69-AC5B-808BB7367AF4}" type="presOf" srcId="{85370199-7020-48E5-A5FF-981D656C02EF}" destId="{2F6E3A31-B6C7-4490-BCDF-83A9F1CDD278}" srcOrd="0" destOrd="0" presId="urn:microsoft.com/office/officeart/2005/8/layout/chevron1"/>
    <dgm:cxn modelId="{BAEAB7F9-79AA-4DDB-AD09-2FA0ABA3D715}" type="presOf" srcId="{12ADCEE5-F356-4C69-9FDD-DBEC311088AD}" destId="{2282020D-19CA-4BEF-90BA-A14DA257EAF1}" srcOrd="0" destOrd="0" presId="urn:microsoft.com/office/officeart/2005/8/layout/chevron1"/>
    <dgm:cxn modelId="{58A9B9FC-4674-4A51-A8E3-A5FD91D80CB8}" type="presOf" srcId="{E47F20F6-3B62-49EB-8532-A8BCFDF31C91}" destId="{4BA9CF6B-7BC2-47F9-8824-C7F40AE8A669}" srcOrd="0" destOrd="0" presId="urn:microsoft.com/office/officeart/2005/8/layout/chevron1"/>
    <dgm:cxn modelId="{832EC4CB-A817-49FE-BC44-FD2000451EB2}" type="presOf" srcId="{62914325-15FB-4FDE-9F37-3393962CD34C}" destId="{700DF20D-32F7-4B1F-A7E1-49B99951C370}" srcOrd="0" destOrd="0" presId="urn:microsoft.com/office/officeart/2005/8/layout/chevron1"/>
    <dgm:cxn modelId="{C4D0954D-8695-4FBE-B63A-B2E14CCD4189}" srcId="{12ADCEE5-F356-4C69-9FDD-DBEC311088AD}" destId="{85370199-7020-48E5-A5FF-981D656C02EF}" srcOrd="0" destOrd="0" parTransId="{75981A35-7790-4877-885B-2F33987A4771}" sibTransId="{2A62105B-8C6B-4615-810B-58FA6A8D091C}"/>
    <dgm:cxn modelId="{C275DC15-7BFB-4296-AA7B-4BDE03FA8FDB}" srcId="{12ADCEE5-F356-4C69-9FDD-DBEC311088AD}" destId="{62914325-15FB-4FDE-9F37-3393962CD34C}" srcOrd="2" destOrd="0" parTransId="{AECCFEB3-E5A8-4C02-9EAB-AEE80E1E8A87}" sibTransId="{23756DD8-B415-4088-9C15-AF0559F1A2D7}"/>
    <dgm:cxn modelId="{4559C397-24F5-4C42-8009-1A198D6BEA01}" type="presOf" srcId="{147540FC-D566-41EC-B1A4-048F618F6BC4}" destId="{028E02A9-FFB9-40C5-A0A3-87859CF38FE2}" srcOrd="0" destOrd="0" presId="urn:microsoft.com/office/officeart/2005/8/layout/chevron1"/>
    <dgm:cxn modelId="{EAE26F8F-49DE-48C2-99C4-198974D63DB6}" type="presParOf" srcId="{2282020D-19CA-4BEF-90BA-A14DA257EAF1}" destId="{2F6E3A31-B6C7-4490-BCDF-83A9F1CDD278}" srcOrd="0" destOrd="0" presId="urn:microsoft.com/office/officeart/2005/8/layout/chevron1"/>
    <dgm:cxn modelId="{1447C0CF-C9D3-4702-8C9A-E8C81FE020EE}" type="presParOf" srcId="{2282020D-19CA-4BEF-90BA-A14DA257EAF1}" destId="{1AFBDF4F-4718-49B9-A33B-750D8AB810B3}" srcOrd="1" destOrd="0" presId="urn:microsoft.com/office/officeart/2005/8/layout/chevron1"/>
    <dgm:cxn modelId="{F7D53EA1-F891-4D21-B334-7BC108FD9C0D}" type="presParOf" srcId="{2282020D-19CA-4BEF-90BA-A14DA257EAF1}" destId="{028E02A9-FFB9-40C5-A0A3-87859CF38FE2}" srcOrd="2" destOrd="0" presId="urn:microsoft.com/office/officeart/2005/8/layout/chevron1"/>
    <dgm:cxn modelId="{B70C6B14-4637-4CC5-AC6C-F7F591D5DD58}" type="presParOf" srcId="{2282020D-19CA-4BEF-90BA-A14DA257EAF1}" destId="{B2400800-F3FC-4895-A233-CDAD05C3AF79}" srcOrd="3" destOrd="0" presId="urn:microsoft.com/office/officeart/2005/8/layout/chevron1"/>
    <dgm:cxn modelId="{134A703A-D19A-4F98-8B41-1242D6A8B1AE}" type="presParOf" srcId="{2282020D-19CA-4BEF-90BA-A14DA257EAF1}" destId="{700DF20D-32F7-4B1F-A7E1-49B99951C370}" srcOrd="4" destOrd="0" presId="urn:microsoft.com/office/officeart/2005/8/layout/chevron1"/>
    <dgm:cxn modelId="{B35047CD-589E-409D-90F1-029154CFBE7E}" type="presParOf" srcId="{2282020D-19CA-4BEF-90BA-A14DA257EAF1}" destId="{9EDBF5BB-94DB-4CE3-A882-C75D4DF4A545}" srcOrd="5" destOrd="0" presId="urn:microsoft.com/office/officeart/2005/8/layout/chevron1"/>
    <dgm:cxn modelId="{9A30F590-4BB4-4C08-8F2A-E2E1434A6944}" type="presParOf" srcId="{2282020D-19CA-4BEF-90BA-A14DA257EAF1}" destId="{4BA9CF6B-7BC2-47F9-8824-C7F40AE8A66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ADCEE5-F356-4C69-9FDD-DBEC311088A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5370199-7020-48E5-A5FF-981D656C02EF}">
      <dgm:prSet phldrT="[Text]"/>
      <dgm:spPr>
        <a:solidFill>
          <a:srgbClr val="27B169"/>
        </a:solidFill>
        <a:ln>
          <a:noFill/>
        </a:ln>
      </dgm:spPr>
      <dgm:t>
        <a:bodyPr/>
        <a:lstStyle/>
        <a:p>
          <a:r>
            <a:rPr lang="pt-BR" dirty="0" smtClean="0"/>
            <a:t>Cadastrar</a:t>
          </a:r>
          <a:endParaRPr lang="pt-BR" dirty="0"/>
        </a:p>
      </dgm:t>
    </dgm:pt>
    <dgm:pt modelId="{75981A35-7790-4877-885B-2F33987A4771}" type="parTrans" cxnId="{C4D0954D-8695-4FBE-B63A-B2E14CCD4189}">
      <dgm:prSet/>
      <dgm:spPr/>
      <dgm:t>
        <a:bodyPr/>
        <a:lstStyle/>
        <a:p>
          <a:endParaRPr lang="pt-BR"/>
        </a:p>
      </dgm:t>
    </dgm:pt>
    <dgm:pt modelId="{2A62105B-8C6B-4615-810B-58FA6A8D091C}" type="sibTrans" cxnId="{C4D0954D-8695-4FBE-B63A-B2E14CCD4189}">
      <dgm:prSet/>
      <dgm:spPr/>
      <dgm:t>
        <a:bodyPr/>
        <a:lstStyle/>
        <a:p>
          <a:endParaRPr lang="pt-BR"/>
        </a:p>
      </dgm:t>
    </dgm:pt>
    <dgm:pt modelId="{62914325-15FB-4FDE-9F37-3393962CD34C}">
      <dgm:prSet phldrT="[Text]"/>
      <dgm:spPr>
        <a:solidFill>
          <a:srgbClr val="27B169"/>
        </a:solidFill>
      </dgm:spPr>
      <dgm:t>
        <a:bodyPr/>
        <a:lstStyle/>
        <a:p>
          <a:r>
            <a:rPr lang="pt-BR" b="0" dirty="0" smtClean="0"/>
            <a:t>Alterar</a:t>
          </a:r>
          <a:endParaRPr lang="pt-BR" b="0" dirty="0"/>
        </a:p>
      </dgm:t>
    </dgm:pt>
    <dgm:pt modelId="{AECCFEB3-E5A8-4C02-9EAB-AEE80E1E8A87}" type="parTrans" cxnId="{C275DC15-7BFB-4296-AA7B-4BDE03FA8FDB}">
      <dgm:prSet/>
      <dgm:spPr/>
      <dgm:t>
        <a:bodyPr/>
        <a:lstStyle/>
        <a:p>
          <a:endParaRPr lang="pt-BR"/>
        </a:p>
      </dgm:t>
    </dgm:pt>
    <dgm:pt modelId="{23756DD8-B415-4088-9C15-AF0559F1A2D7}" type="sibTrans" cxnId="{C275DC15-7BFB-4296-AA7B-4BDE03FA8FDB}">
      <dgm:prSet/>
      <dgm:spPr/>
      <dgm:t>
        <a:bodyPr/>
        <a:lstStyle/>
        <a:p>
          <a:endParaRPr lang="pt-BR"/>
        </a:p>
      </dgm:t>
    </dgm:pt>
    <dgm:pt modelId="{E47F20F6-3B62-49EB-8532-A8BCFDF31C91}">
      <dgm:prSet phldrT="[Text]"/>
      <dgm:spPr>
        <a:solidFill>
          <a:srgbClr val="27B169"/>
        </a:solidFill>
      </dgm:spPr>
      <dgm:t>
        <a:bodyPr/>
        <a:lstStyle/>
        <a:p>
          <a:r>
            <a:rPr lang="pt-BR" b="0" dirty="0" smtClean="0"/>
            <a:t>Excluir</a:t>
          </a:r>
          <a:endParaRPr lang="pt-BR" b="0" dirty="0"/>
        </a:p>
      </dgm:t>
    </dgm:pt>
    <dgm:pt modelId="{08717A93-0336-4DF4-99E3-B76E474E2021}" type="parTrans" cxnId="{9AD103EC-E9DF-4989-85B7-9D62D2302048}">
      <dgm:prSet/>
      <dgm:spPr/>
      <dgm:t>
        <a:bodyPr/>
        <a:lstStyle/>
        <a:p>
          <a:endParaRPr lang="pt-BR"/>
        </a:p>
      </dgm:t>
    </dgm:pt>
    <dgm:pt modelId="{E65BC739-8EAA-4361-AF0B-A5D76EF01B52}" type="sibTrans" cxnId="{9AD103EC-E9DF-4989-85B7-9D62D2302048}">
      <dgm:prSet/>
      <dgm:spPr/>
      <dgm:t>
        <a:bodyPr/>
        <a:lstStyle/>
        <a:p>
          <a:endParaRPr lang="pt-BR"/>
        </a:p>
      </dgm:t>
    </dgm:pt>
    <dgm:pt modelId="{147540FC-D566-41EC-B1A4-048F618F6BC4}">
      <dgm:prSet phldrT="[Text]"/>
      <dgm:spPr>
        <a:solidFill>
          <a:srgbClr val="27B169"/>
        </a:solidFill>
      </dgm:spPr>
      <dgm:t>
        <a:bodyPr/>
        <a:lstStyle/>
        <a:p>
          <a:r>
            <a:rPr lang="pt-BR" dirty="0" smtClean="0"/>
            <a:t>Vizualizar</a:t>
          </a:r>
          <a:endParaRPr lang="pt-BR" dirty="0"/>
        </a:p>
      </dgm:t>
    </dgm:pt>
    <dgm:pt modelId="{8E9DEC23-301A-402A-9F0D-519ACB69FC55}" type="sibTrans" cxnId="{3691578A-A4ED-48A6-9307-AF17A2DCAA26}">
      <dgm:prSet/>
      <dgm:spPr/>
      <dgm:t>
        <a:bodyPr/>
        <a:lstStyle/>
        <a:p>
          <a:endParaRPr lang="pt-BR"/>
        </a:p>
      </dgm:t>
    </dgm:pt>
    <dgm:pt modelId="{46E7A510-DD8A-44A0-BC36-96E8855E339D}" type="parTrans" cxnId="{3691578A-A4ED-48A6-9307-AF17A2DCAA26}">
      <dgm:prSet/>
      <dgm:spPr/>
      <dgm:t>
        <a:bodyPr/>
        <a:lstStyle/>
        <a:p>
          <a:endParaRPr lang="pt-BR"/>
        </a:p>
      </dgm:t>
    </dgm:pt>
    <dgm:pt modelId="{2282020D-19CA-4BEF-90BA-A14DA257EAF1}" type="pres">
      <dgm:prSet presAssocID="{12ADCEE5-F356-4C69-9FDD-DBEC311088AD}" presName="Name0" presStyleCnt="0">
        <dgm:presLayoutVars>
          <dgm:dir/>
          <dgm:animLvl val="lvl"/>
          <dgm:resizeHandles val="exact"/>
        </dgm:presLayoutVars>
      </dgm:prSet>
      <dgm:spPr/>
    </dgm:pt>
    <dgm:pt modelId="{2F6E3A31-B6C7-4490-BCDF-83A9F1CDD278}" type="pres">
      <dgm:prSet presAssocID="{85370199-7020-48E5-A5FF-981D656C02EF}" presName="parTxOnly" presStyleLbl="node1" presStyleIdx="0" presStyleCnt="4" custScaleY="1181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FBDF4F-4718-49B9-A33B-750D8AB810B3}" type="pres">
      <dgm:prSet presAssocID="{2A62105B-8C6B-4615-810B-58FA6A8D091C}" presName="parTxOnlySpace" presStyleCnt="0"/>
      <dgm:spPr/>
    </dgm:pt>
    <dgm:pt modelId="{028E02A9-FFB9-40C5-A0A3-87859CF38FE2}" type="pres">
      <dgm:prSet presAssocID="{147540FC-D566-41EC-B1A4-048F618F6BC4}" presName="parTxOnly" presStyleLbl="node1" presStyleIdx="1" presStyleCnt="4" custLinFactNeighborX="185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2400800-F3FC-4895-A233-CDAD05C3AF79}" type="pres">
      <dgm:prSet presAssocID="{8E9DEC23-301A-402A-9F0D-519ACB69FC55}" presName="parTxOnlySpace" presStyleCnt="0"/>
      <dgm:spPr/>
    </dgm:pt>
    <dgm:pt modelId="{700DF20D-32F7-4B1F-A7E1-49B99951C370}" type="pres">
      <dgm:prSet presAssocID="{62914325-15FB-4FDE-9F37-3393962CD34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DBF5BB-94DB-4CE3-A882-C75D4DF4A545}" type="pres">
      <dgm:prSet presAssocID="{23756DD8-B415-4088-9C15-AF0559F1A2D7}" presName="parTxOnlySpace" presStyleCnt="0"/>
      <dgm:spPr/>
    </dgm:pt>
    <dgm:pt modelId="{4BA9CF6B-7BC2-47F9-8824-C7F40AE8A669}" type="pres">
      <dgm:prSet presAssocID="{E47F20F6-3B62-49EB-8532-A8BCFDF31C9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AD103EC-E9DF-4989-85B7-9D62D2302048}" srcId="{12ADCEE5-F356-4C69-9FDD-DBEC311088AD}" destId="{E47F20F6-3B62-49EB-8532-A8BCFDF31C91}" srcOrd="3" destOrd="0" parTransId="{08717A93-0336-4DF4-99E3-B76E474E2021}" sibTransId="{E65BC739-8EAA-4361-AF0B-A5D76EF01B52}"/>
    <dgm:cxn modelId="{3691578A-A4ED-48A6-9307-AF17A2DCAA26}" srcId="{12ADCEE5-F356-4C69-9FDD-DBEC311088AD}" destId="{147540FC-D566-41EC-B1A4-048F618F6BC4}" srcOrd="1" destOrd="0" parTransId="{46E7A510-DD8A-44A0-BC36-96E8855E339D}" sibTransId="{8E9DEC23-301A-402A-9F0D-519ACB69FC55}"/>
    <dgm:cxn modelId="{AB58D17E-D8F0-4AB7-9515-0FE30839F467}" type="presOf" srcId="{85370199-7020-48E5-A5FF-981D656C02EF}" destId="{2F6E3A31-B6C7-4490-BCDF-83A9F1CDD278}" srcOrd="0" destOrd="0" presId="urn:microsoft.com/office/officeart/2005/8/layout/chevron1"/>
    <dgm:cxn modelId="{747BDA30-0459-4857-A5FD-CFDD8F1B60E1}" type="presOf" srcId="{E47F20F6-3B62-49EB-8532-A8BCFDF31C91}" destId="{4BA9CF6B-7BC2-47F9-8824-C7F40AE8A669}" srcOrd="0" destOrd="0" presId="urn:microsoft.com/office/officeart/2005/8/layout/chevron1"/>
    <dgm:cxn modelId="{C4D0954D-8695-4FBE-B63A-B2E14CCD4189}" srcId="{12ADCEE5-F356-4C69-9FDD-DBEC311088AD}" destId="{85370199-7020-48E5-A5FF-981D656C02EF}" srcOrd="0" destOrd="0" parTransId="{75981A35-7790-4877-885B-2F33987A4771}" sibTransId="{2A62105B-8C6B-4615-810B-58FA6A8D091C}"/>
    <dgm:cxn modelId="{C275DC15-7BFB-4296-AA7B-4BDE03FA8FDB}" srcId="{12ADCEE5-F356-4C69-9FDD-DBEC311088AD}" destId="{62914325-15FB-4FDE-9F37-3393962CD34C}" srcOrd="2" destOrd="0" parTransId="{AECCFEB3-E5A8-4C02-9EAB-AEE80E1E8A87}" sibTransId="{23756DD8-B415-4088-9C15-AF0559F1A2D7}"/>
    <dgm:cxn modelId="{190DFB9E-F112-46C3-AF4C-4F39C7088D8E}" type="presOf" srcId="{147540FC-D566-41EC-B1A4-048F618F6BC4}" destId="{028E02A9-FFB9-40C5-A0A3-87859CF38FE2}" srcOrd="0" destOrd="0" presId="urn:microsoft.com/office/officeart/2005/8/layout/chevron1"/>
    <dgm:cxn modelId="{AA12B390-495E-4D69-8EF1-42CF843DF98A}" type="presOf" srcId="{12ADCEE5-F356-4C69-9FDD-DBEC311088AD}" destId="{2282020D-19CA-4BEF-90BA-A14DA257EAF1}" srcOrd="0" destOrd="0" presId="urn:microsoft.com/office/officeart/2005/8/layout/chevron1"/>
    <dgm:cxn modelId="{A3D3F3DA-382D-46EB-81B8-11CE97790472}" type="presOf" srcId="{62914325-15FB-4FDE-9F37-3393962CD34C}" destId="{700DF20D-32F7-4B1F-A7E1-49B99951C370}" srcOrd="0" destOrd="0" presId="urn:microsoft.com/office/officeart/2005/8/layout/chevron1"/>
    <dgm:cxn modelId="{1BB4A9DC-EDEF-4CB9-BDA6-786C80499C2E}" type="presParOf" srcId="{2282020D-19CA-4BEF-90BA-A14DA257EAF1}" destId="{2F6E3A31-B6C7-4490-BCDF-83A9F1CDD278}" srcOrd="0" destOrd="0" presId="urn:microsoft.com/office/officeart/2005/8/layout/chevron1"/>
    <dgm:cxn modelId="{C1317421-4638-4261-8E17-84C04D6EE42A}" type="presParOf" srcId="{2282020D-19CA-4BEF-90BA-A14DA257EAF1}" destId="{1AFBDF4F-4718-49B9-A33B-750D8AB810B3}" srcOrd="1" destOrd="0" presId="urn:microsoft.com/office/officeart/2005/8/layout/chevron1"/>
    <dgm:cxn modelId="{99BDE109-E00C-41E7-AC4E-885DCE68BE36}" type="presParOf" srcId="{2282020D-19CA-4BEF-90BA-A14DA257EAF1}" destId="{028E02A9-FFB9-40C5-A0A3-87859CF38FE2}" srcOrd="2" destOrd="0" presId="urn:microsoft.com/office/officeart/2005/8/layout/chevron1"/>
    <dgm:cxn modelId="{1D817C6A-BF2C-4F23-8C4F-B048D2096F38}" type="presParOf" srcId="{2282020D-19CA-4BEF-90BA-A14DA257EAF1}" destId="{B2400800-F3FC-4895-A233-CDAD05C3AF79}" srcOrd="3" destOrd="0" presId="urn:microsoft.com/office/officeart/2005/8/layout/chevron1"/>
    <dgm:cxn modelId="{C5EC01AC-9336-4F7C-A4D1-839401AC35D1}" type="presParOf" srcId="{2282020D-19CA-4BEF-90BA-A14DA257EAF1}" destId="{700DF20D-32F7-4B1F-A7E1-49B99951C370}" srcOrd="4" destOrd="0" presId="urn:microsoft.com/office/officeart/2005/8/layout/chevron1"/>
    <dgm:cxn modelId="{D7687BDB-5EC2-4437-9B0C-65ADF9A59A35}" type="presParOf" srcId="{2282020D-19CA-4BEF-90BA-A14DA257EAF1}" destId="{9EDBF5BB-94DB-4CE3-A882-C75D4DF4A545}" srcOrd="5" destOrd="0" presId="urn:microsoft.com/office/officeart/2005/8/layout/chevron1"/>
    <dgm:cxn modelId="{F774C7AF-76D0-4BE6-9040-E2FA8F1B0789}" type="presParOf" srcId="{2282020D-19CA-4BEF-90BA-A14DA257EAF1}" destId="{4BA9CF6B-7BC2-47F9-8824-C7F40AE8A66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ADCEE5-F356-4C69-9FDD-DBEC311088A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5370199-7020-48E5-A5FF-981D656C02EF}">
      <dgm:prSet phldrT="[Text]"/>
      <dgm:spPr>
        <a:solidFill>
          <a:srgbClr val="018F95"/>
        </a:solidFill>
      </dgm:spPr>
      <dgm:t>
        <a:bodyPr/>
        <a:lstStyle/>
        <a:p>
          <a:r>
            <a:rPr lang="pt-BR" dirty="0" smtClean="0"/>
            <a:t>Cadastrar</a:t>
          </a:r>
          <a:endParaRPr lang="pt-BR" dirty="0"/>
        </a:p>
      </dgm:t>
    </dgm:pt>
    <dgm:pt modelId="{75981A35-7790-4877-885B-2F33987A4771}" type="parTrans" cxnId="{C4D0954D-8695-4FBE-B63A-B2E14CCD4189}">
      <dgm:prSet/>
      <dgm:spPr/>
      <dgm:t>
        <a:bodyPr/>
        <a:lstStyle/>
        <a:p>
          <a:endParaRPr lang="pt-BR"/>
        </a:p>
      </dgm:t>
    </dgm:pt>
    <dgm:pt modelId="{2A62105B-8C6B-4615-810B-58FA6A8D091C}" type="sibTrans" cxnId="{C4D0954D-8695-4FBE-B63A-B2E14CCD4189}">
      <dgm:prSet/>
      <dgm:spPr/>
      <dgm:t>
        <a:bodyPr/>
        <a:lstStyle/>
        <a:p>
          <a:endParaRPr lang="pt-BR"/>
        </a:p>
      </dgm:t>
    </dgm:pt>
    <dgm:pt modelId="{62914325-15FB-4FDE-9F37-3393962CD34C}">
      <dgm:prSet phldrT="[Text]"/>
      <dgm:spPr>
        <a:solidFill>
          <a:srgbClr val="018F95"/>
        </a:solidFill>
        <a:ln>
          <a:solidFill>
            <a:srgbClr val="018F95"/>
          </a:solidFill>
        </a:ln>
      </dgm:spPr>
      <dgm:t>
        <a:bodyPr/>
        <a:lstStyle/>
        <a:p>
          <a:r>
            <a:rPr lang="pt-BR" b="0" dirty="0" smtClean="0"/>
            <a:t>Alterar</a:t>
          </a:r>
          <a:endParaRPr lang="pt-BR" b="0" dirty="0"/>
        </a:p>
      </dgm:t>
    </dgm:pt>
    <dgm:pt modelId="{AECCFEB3-E5A8-4C02-9EAB-AEE80E1E8A87}" type="parTrans" cxnId="{C275DC15-7BFB-4296-AA7B-4BDE03FA8FDB}">
      <dgm:prSet/>
      <dgm:spPr/>
      <dgm:t>
        <a:bodyPr/>
        <a:lstStyle/>
        <a:p>
          <a:endParaRPr lang="pt-BR"/>
        </a:p>
      </dgm:t>
    </dgm:pt>
    <dgm:pt modelId="{23756DD8-B415-4088-9C15-AF0559F1A2D7}" type="sibTrans" cxnId="{C275DC15-7BFB-4296-AA7B-4BDE03FA8FDB}">
      <dgm:prSet/>
      <dgm:spPr/>
      <dgm:t>
        <a:bodyPr/>
        <a:lstStyle/>
        <a:p>
          <a:endParaRPr lang="pt-BR"/>
        </a:p>
      </dgm:t>
    </dgm:pt>
    <dgm:pt modelId="{E47F20F6-3B62-49EB-8532-A8BCFDF31C91}">
      <dgm:prSet phldrT="[Text]"/>
      <dgm:spPr>
        <a:solidFill>
          <a:srgbClr val="018F95"/>
        </a:solidFill>
      </dgm:spPr>
      <dgm:t>
        <a:bodyPr/>
        <a:lstStyle/>
        <a:p>
          <a:r>
            <a:rPr lang="pt-BR" b="0" dirty="0" smtClean="0"/>
            <a:t>Excluir</a:t>
          </a:r>
          <a:endParaRPr lang="pt-BR" b="0" dirty="0"/>
        </a:p>
      </dgm:t>
    </dgm:pt>
    <dgm:pt modelId="{08717A93-0336-4DF4-99E3-B76E474E2021}" type="parTrans" cxnId="{9AD103EC-E9DF-4989-85B7-9D62D2302048}">
      <dgm:prSet/>
      <dgm:spPr/>
      <dgm:t>
        <a:bodyPr/>
        <a:lstStyle/>
        <a:p>
          <a:endParaRPr lang="pt-BR"/>
        </a:p>
      </dgm:t>
    </dgm:pt>
    <dgm:pt modelId="{E65BC739-8EAA-4361-AF0B-A5D76EF01B52}" type="sibTrans" cxnId="{9AD103EC-E9DF-4989-85B7-9D62D2302048}">
      <dgm:prSet/>
      <dgm:spPr/>
      <dgm:t>
        <a:bodyPr/>
        <a:lstStyle/>
        <a:p>
          <a:endParaRPr lang="pt-BR"/>
        </a:p>
      </dgm:t>
    </dgm:pt>
    <dgm:pt modelId="{147540FC-D566-41EC-B1A4-048F618F6BC4}">
      <dgm:prSet phldrT="[Text]"/>
      <dgm:spPr>
        <a:solidFill>
          <a:srgbClr val="018F95"/>
        </a:solidFill>
        <a:ln>
          <a:solidFill>
            <a:srgbClr val="018F95"/>
          </a:solidFill>
        </a:ln>
      </dgm:spPr>
      <dgm:t>
        <a:bodyPr/>
        <a:lstStyle/>
        <a:p>
          <a:r>
            <a:rPr lang="pt-BR" dirty="0" smtClean="0"/>
            <a:t>Vizualizar</a:t>
          </a:r>
          <a:endParaRPr lang="pt-BR" dirty="0"/>
        </a:p>
      </dgm:t>
    </dgm:pt>
    <dgm:pt modelId="{8E9DEC23-301A-402A-9F0D-519ACB69FC55}" type="sibTrans" cxnId="{3691578A-A4ED-48A6-9307-AF17A2DCAA26}">
      <dgm:prSet/>
      <dgm:spPr/>
      <dgm:t>
        <a:bodyPr/>
        <a:lstStyle/>
        <a:p>
          <a:endParaRPr lang="pt-BR"/>
        </a:p>
      </dgm:t>
    </dgm:pt>
    <dgm:pt modelId="{46E7A510-DD8A-44A0-BC36-96E8855E339D}" type="parTrans" cxnId="{3691578A-A4ED-48A6-9307-AF17A2DCAA26}">
      <dgm:prSet/>
      <dgm:spPr/>
      <dgm:t>
        <a:bodyPr/>
        <a:lstStyle/>
        <a:p>
          <a:endParaRPr lang="pt-BR"/>
        </a:p>
      </dgm:t>
    </dgm:pt>
    <dgm:pt modelId="{2282020D-19CA-4BEF-90BA-A14DA257EAF1}" type="pres">
      <dgm:prSet presAssocID="{12ADCEE5-F356-4C69-9FDD-DBEC311088AD}" presName="Name0" presStyleCnt="0">
        <dgm:presLayoutVars>
          <dgm:dir/>
          <dgm:animLvl val="lvl"/>
          <dgm:resizeHandles val="exact"/>
        </dgm:presLayoutVars>
      </dgm:prSet>
      <dgm:spPr/>
    </dgm:pt>
    <dgm:pt modelId="{2F6E3A31-B6C7-4490-BCDF-83A9F1CDD278}" type="pres">
      <dgm:prSet presAssocID="{85370199-7020-48E5-A5FF-981D656C02EF}" presName="parTxOnly" presStyleLbl="node1" presStyleIdx="0" presStyleCnt="4" custScaleY="1181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FBDF4F-4718-49B9-A33B-750D8AB810B3}" type="pres">
      <dgm:prSet presAssocID="{2A62105B-8C6B-4615-810B-58FA6A8D091C}" presName="parTxOnlySpace" presStyleCnt="0"/>
      <dgm:spPr/>
    </dgm:pt>
    <dgm:pt modelId="{028E02A9-FFB9-40C5-A0A3-87859CF38FE2}" type="pres">
      <dgm:prSet presAssocID="{147540FC-D566-41EC-B1A4-048F618F6BC4}" presName="parTxOnly" presStyleLbl="node1" presStyleIdx="1" presStyleCnt="4" custLinFactNeighborX="185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2400800-F3FC-4895-A233-CDAD05C3AF79}" type="pres">
      <dgm:prSet presAssocID="{8E9DEC23-301A-402A-9F0D-519ACB69FC55}" presName="parTxOnlySpace" presStyleCnt="0"/>
      <dgm:spPr/>
    </dgm:pt>
    <dgm:pt modelId="{700DF20D-32F7-4B1F-A7E1-49B99951C370}" type="pres">
      <dgm:prSet presAssocID="{62914325-15FB-4FDE-9F37-3393962CD34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DBF5BB-94DB-4CE3-A882-C75D4DF4A545}" type="pres">
      <dgm:prSet presAssocID="{23756DD8-B415-4088-9C15-AF0559F1A2D7}" presName="parTxOnlySpace" presStyleCnt="0"/>
      <dgm:spPr/>
    </dgm:pt>
    <dgm:pt modelId="{4BA9CF6B-7BC2-47F9-8824-C7F40AE8A669}" type="pres">
      <dgm:prSet presAssocID="{E47F20F6-3B62-49EB-8532-A8BCFDF31C9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AD103EC-E9DF-4989-85B7-9D62D2302048}" srcId="{12ADCEE5-F356-4C69-9FDD-DBEC311088AD}" destId="{E47F20F6-3B62-49EB-8532-A8BCFDF31C91}" srcOrd="3" destOrd="0" parTransId="{08717A93-0336-4DF4-99E3-B76E474E2021}" sibTransId="{E65BC739-8EAA-4361-AF0B-A5D76EF01B52}"/>
    <dgm:cxn modelId="{3691578A-A4ED-48A6-9307-AF17A2DCAA26}" srcId="{12ADCEE5-F356-4C69-9FDD-DBEC311088AD}" destId="{147540FC-D566-41EC-B1A4-048F618F6BC4}" srcOrd="1" destOrd="0" parTransId="{46E7A510-DD8A-44A0-BC36-96E8855E339D}" sibTransId="{8E9DEC23-301A-402A-9F0D-519ACB69FC55}"/>
    <dgm:cxn modelId="{FEDD0183-63DD-4DA4-83C2-4B30800E65FA}" type="presOf" srcId="{E47F20F6-3B62-49EB-8532-A8BCFDF31C91}" destId="{4BA9CF6B-7BC2-47F9-8824-C7F40AE8A669}" srcOrd="0" destOrd="0" presId="urn:microsoft.com/office/officeart/2005/8/layout/chevron1"/>
    <dgm:cxn modelId="{23F83512-0078-4099-88AF-2F4D3124D4A2}" type="presOf" srcId="{12ADCEE5-F356-4C69-9FDD-DBEC311088AD}" destId="{2282020D-19CA-4BEF-90BA-A14DA257EAF1}" srcOrd="0" destOrd="0" presId="urn:microsoft.com/office/officeart/2005/8/layout/chevron1"/>
    <dgm:cxn modelId="{F2534863-1665-4FFA-9EA1-4E722739659E}" type="presOf" srcId="{147540FC-D566-41EC-B1A4-048F618F6BC4}" destId="{028E02A9-FFB9-40C5-A0A3-87859CF38FE2}" srcOrd="0" destOrd="0" presId="urn:microsoft.com/office/officeart/2005/8/layout/chevron1"/>
    <dgm:cxn modelId="{C275DC15-7BFB-4296-AA7B-4BDE03FA8FDB}" srcId="{12ADCEE5-F356-4C69-9FDD-DBEC311088AD}" destId="{62914325-15FB-4FDE-9F37-3393962CD34C}" srcOrd="2" destOrd="0" parTransId="{AECCFEB3-E5A8-4C02-9EAB-AEE80E1E8A87}" sibTransId="{23756DD8-B415-4088-9C15-AF0559F1A2D7}"/>
    <dgm:cxn modelId="{C4D0954D-8695-4FBE-B63A-B2E14CCD4189}" srcId="{12ADCEE5-F356-4C69-9FDD-DBEC311088AD}" destId="{85370199-7020-48E5-A5FF-981D656C02EF}" srcOrd="0" destOrd="0" parTransId="{75981A35-7790-4877-885B-2F33987A4771}" sibTransId="{2A62105B-8C6B-4615-810B-58FA6A8D091C}"/>
    <dgm:cxn modelId="{DD470E99-C149-4969-B4EA-033808BB0FD7}" type="presOf" srcId="{62914325-15FB-4FDE-9F37-3393962CD34C}" destId="{700DF20D-32F7-4B1F-A7E1-49B99951C370}" srcOrd="0" destOrd="0" presId="urn:microsoft.com/office/officeart/2005/8/layout/chevron1"/>
    <dgm:cxn modelId="{5F335607-0CFA-46CE-AC49-1327C6A3B46F}" type="presOf" srcId="{85370199-7020-48E5-A5FF-981D656C02EF}" destId="{2F6E3A31-B6C7-4490-BCDF-83A9F1CDD278}" srcOrd="0" destOrd="0" presId="urn:microsoft.com/office/officeart/2005/8/layout/chevron1"/>
    <dgm:cxn modelId="{9DF5B16C-9160-4EA9-8CCB-E4815392A262}" type="presParOf" srcId="{2282020D-19CA-4BEF-90BA-A14DA257EAF1}" destId="{2F6E3A31-B6C7-4490-BCDF-83A9F1CDD278}" srcOrd="0" destOrd="0" presId="urn:microsoft.com/office/officeart/2005/8/layout/chevron1"/>
    <dgm:cxn modelId="{EC472E57-5218-448D-B114-05BB16E165C1}" type="presParOf" srcId="{2282020D-19CA-4BEF-90BA-A14DA257EAF1}" destId="{1AFBDF4F-4718-49B9-A33B-750D8AB810B3}" srcOrd="1" destOrd="0" presId="urn:microsoft.com/office/officeart/2005/8/layout/chevron1"/>
    <dgm:cxn modelId="{50C0E66B-1201-4937-86E5-3CC45246AAE6}" type="presParOf" srcId="{2282020D-19CA-4BEF-90BA-A14DA257EAF1}" destId="{028E02A9-FFB9-40C5-A0A3-87859CF38FE2}" srcOrd="2" destOrd="0" presId="urn:microsoft.com/office/officeart/2005/8/layout/chevron1"/>
    <dgm:cxn modelId="{AEDE6235-0635-4EF9-82CC-21532793E883}" type="presParOf" srcId="{2282020D-19CA-4BEF-90BA-A14DA257EAF1}" destId="{B2400800-F3FC-4895-A233-CDAD05C3AF79}" srcOrd="3" destOrd="0" presId="urn:microsoft.com/office/officeart/2005/8/layout/chevron1"/>
    <dgm:cxn modelId="{62701C32-378D-48C9-A2E0-5DB320CAFD83}" type="presParOf" srcId="{2282020D-19CA-4BEF-90BA-A14DA257EAF1}" destId="{700DF20D-32F7-4B1F-A7E1-49B99951C370}" srcOrd="4" destOrd="0" presId="urn:microsoft.com/office/officeart/2005/8/layout/chevron1"/>
    <dgm:cxn modelId="{0887B2DA-C0C4-415B-AE8A-0F4B2B84EA73}" type="presParOf" srcId="{2282020D-19CA-4BEF-90BA-A14DA257EAF1}" destId="{9EDBF5BB-94DB-4CE3-A882-C75D4DF4A545}" srcOrd="5" destOrd="0" presId="urn:microsoft.com/office/officeart/2005/8/layout/chevron1"/>
    <dgm:cxn modelId="{93A23274-6DC9-46AB-8758-5EFD14B41798}" type="presParOf" srcId="{2282020D-19CA-4BEF-90BA-A14DA257EAF1}" destId="{4BA9CF6B-7BC2-47F9-8824-C7F40AE8A66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ADCEE5-F356-4C69-9FDD-DBEC311088A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5370199-7020-48E5-A5FF-981D656C02EF}">
      <dgm:prSet phldrT="[Text]"/>
      <dgm:spPr>
        <a:solidFill>
          <a:srgbClr val="27B169"/>
        </a:solidFill>
        <a:ln>
          <a:noFill/>
        </a:ln>
      </dgm:spPr>
      <dgm:t>
        <a:bodyPr/>
        <a:lstStyle/>
        <a:p>
          <a:r>
            <a:rPr lang="pt-BR" dirty="0" smtClean="0"/>
            <a:t>Cadastrar</a:t>
          </a:r>
          <a:endParaRPr lang="pt-BR" dirty="0"/>
        </a:p>
      </dgm:t>
    </dgm:pt>
    <dgm:pt modelId="{75981A35-7790-4877-885B-2F33987A4771}" type="parTrans" cxnId="{C4D0954D-8695-4FBE-B63A-B2E14CCD4189}">
      <dgm:prSet/>
      <dgm:spPr/>
      <dgm:t>
        <a:bodyPr/>
        <a:lstStyle/>
        <a:p>
          <a:endParaRPr lang="pt-BR"/>
        </a:p>
      </dgm:t>
    </dgm:pt>
    <dgm:pt modelId="{2A62105B-8C6B-4615-810B-58FA6A8D091C}" type="sibTrans" cxnId="{C4D0954D-8695-4FBE-B63A-B2E14CCD4189}">
      <dgm:prSet/>
      <dgm:spPr/>
      <dgm:t>
        <a:bodyPr/>
        <a:lstStyle/>
        <a:p>
          <a:endParaRPr lang="pt-BR"/>
        </a:p>
      </dgm:t>
    </dgm:pt>
    <dgm:pt modelId="{62914325-15FB-4FDE-9F37-3393962CD34C}">
      <dgm:prSet phldrT="[Text]"/>
      <dgm:spPr>
        <a:solidFill>
          <a:srgbClr val="27B169"/>
        </a:solidFill>
      </dgm:spPr>
      <dgm:t>
        <a:bodyPr/>
        <a:lstStyle/>
        <a:p>
          <a:r>
            <a:rPr lang="pt-BR" b="0" dirty="0" smtClean="0"/>
            <a:t>Alterar</a:t>
          </a:r>
          <a:endParaRPr lang="pt-BR" b="0" dirty="0"/>
        </a:p>
      </dgm:t>
    </dgm:pt>
    <dgm:pt modelId="{AECCFEB3-E5A8-4C02-9EAB-AEE80E1E8A87}" type="parTrans" cxnId="{C275DC15-7BFB-4296-AA7B-4BDE03FA8FDB}">
      <dgm:prSet/>
      <dgm:spPr/>
      <dgm:t>
        <a:bodyPr/>
        <a:lstStyle/>
        <a:p>
          <a:endParaRPr lang="pt-BR"/>
        </a:p>
      </dgm:t>
    </dgm:pt>
    <dgm:pt modelId="{23756DD8-B415-4088-9C15-AF0559F1A2D7}" type="sibTrans" cxnId="{C275DC15-7BFB-4296-AA7B-4BDE03FA8FDB}">
      <dgm:prSet/>
      <dgm:spPr/>
      <dgm:t>
        <a:bodyPr/>
        <a:lstStyle/>
        <a:p>
          <a:endParaRPr lang="pt-BR"/>
        </a:p>
      </dgm:t>
    </dgm:pt>
    <dgm:pt modelId="{147540FC-D566-41EC-B1A4-048F618F6BC4}">
      <dgm:prSet phldrT="[Text]"/>
      <dgm:spPr>
        <a:solidFill>
          <a:srgbClr val="27B169"/>
        </a:solidFill>
      </dgm:spPr>
      <dgm:t>
        <a:bodyPr/>
        <a:lstStyle/>
        <a:p>
          <a:r>
            <a:rPr lang="pt-BR" dirty="0" smtClean="0"/>
            <a:t>Vizualizar</a:t>
          </a:r>
          <a:endParaRPr lang="pt-BR" dirty="0"/>
        </a:p>
      </dgm:t>
    </dgm:pt>
    <dgm:pt modelId="{8E9DEC23-301A-402A-9F0D-519ACB69FC55}" type="sibTrans" cxnId="{3691578A-A4ED-48A6-9307-AF17A2DCAA26}">
      <dgm:prSet/>
      <dgm:spPr/>
      <dgm:t>
        <a:bodyPr/>
        <a:lstStyle/>
        <a:p>
          <a:endParaRPr lang="pt-BR"/>
        </a:p>
      </dgm:t>
    </dgm:pt>
    <dgm:pt modelId="{46E7A510-DD8A-44A0-BC36-96E8855E339D}" type="parTrans" cxnId="{3691578A-A4ED-48A6-9307-AF17A2DCAA26}">
      <dgm:prSet/>
      <dgm:spPr/>
      <dgm:t>
        <a:bodyPr/>
        <a:lstStyle/>
        <a:p>
          <a:endParaRPr lang="pt-BR"/>
        </a:p>
      </dgm:t>
    </dgm:pt>
    <dgm:pt modelId="{2282020D-19CA-4BEF-90BA-A14DA257EAF1}" type="pres">
      <dgm:prSet presAssocID="{12ADCEE5-F356-4C69-9FDD-DBEC311088AD}" presName="Name0" presStyleCnt="0">
        <dgm:presLayoutVars>
          <dgm:dir/>
          <dgm:animLvl val="lvl"/>
          <dgm:resizeHandles val="exact"/>
        </dgm:presLayoutVars>
      </dgm:prSet>
      <dgm:spPr/>
    </dgm:pt>
    <dgm:pt modelId="{2F6E3A31-B6C7-4490-BCDF-83A9F1CDD278}" type="pres">
      <dgm:prSet presAssocID="{85370199-7020-48E5-A5FF-981D656C02EF}" presName="parTxOnly" presStyleLbl="node1" presStyleIdx="0" presStyleCnt="3" custScaleY="1181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FBDF4F-4718-49B9-A33B-750D8AB810B3}" type="pres">
      <dgm:prSet presAssocID="{2A62105B-8C6B-4615-810B-58FA6A8D091C}" presName="parTxOnlySpace" presStyleCnt="0"/>
      <dgm:spPr/>
    </dgm:pt>
    <dgm:pt modelId="{028E02A9-FFB9-40C5-A0A3-87859CF38FE2}" type="pres">
      <dgm:prSet presAssocID="{147540FC-D566-41EC-B1A4-048F618F6BC4}" presName="parTxOnly" presStyleLbl="node1" presStyleIdx="1" presStyleCnt="3" custLinFactNeighborX="185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2400800-F3FC-4895-A233-CDAD05C3AF79}" type="pres">
      <dgm:prSet presAssocID="{8E9DEC23-301A-402A-9F0D-519ACB69FC55}" presName="parTxOnlySpace" presStyleCnt="0"/>
      <dgm:spPr/>
    </dgm:pt>
    <dgm:pt modelId="{700DF20D-32F7-4B1F-A7E1-49B99951C370}" type="pres">
      <dgm:prSet presAssocID="{62914325-15FB-4FDE-9F37-3393962CD34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275DC15-7BFB-4296-AA7B-4BDE03FA8FDB}" srcId="{12ADCEE5-F356-4C69-9FDD-DBEC311088AD}" destId="{62914325-15FB-4FDE-9F37-3393962CD34C}" srcOrd="2" destOrd="0" parTransId="{AECCFEB3-E5A8-4C02-9EAB-AEE80E1E8A87}" sibTransId="{23756DD8-B415-4088-9C15-AF0559F1A2D7}"/>
    <dgm:cxn modelId="{AD695515-4709-48DE-A1FD-24F00BB8FE71}" type="presOf" srcId="{147540FC-D566-41EC-B1A4-048F618F6BC4}" destId="{028E02A9-FFB9-40C5-A0A3-87859CF38FE2}" srcOrd="0" destOrd="0" presId="urn:microsoft.com/office/officeart/2005/8/layout/chevron1"/>
    <dgm:cxn modelId="{7DAA85A2-A489-4BC5-8E54-4210745ACF6F}" type="presOf" srcId="{12ADCEE5-F356-4C69-9FDD-DBEC311088AD}" destId="{2282020D-19CA-4BEF-90BA-A14DA257EAF1}" srcOrd="0" destOrd="0" presId="urn:microsoft.com/office/officeart/2005/8/layout/chevron1"/>
    <dgm:cxn modelId="{BEF45DB2-DE6F-46A1-8622-E9400A3E6CCA}" type="presOf" srcId="{85370199-7020-48E5-A5FF-981D656C02EF}" destId="{2F6E3A31-B6C7-4490-BCDF-83A9F1CDD278}" srcOrd="0" destOrd="0" presId="urn:microsoft.com/office/officeart/2005/8/layout/chevron1"/>
    <dgm:cxn modelId="{4641EE0D-5ECF-4FF3-AB47-D52C02BFA698}" type="presOf" srcId="{62914325-15FB-4FDE-9F37-3393962CD34C}" destId="{700DF20D-32F7-4B1F-A7E1-49B99951C370}" srcOrd="0" destOrd="0" presId="urn:microsoft.com/office/officeart/2005/8/layout/chevron1"/>
    <dgm:cxn modelId="{3691578A-A4ED-48A6-9307-AF17A2DCAA26}" srcId="{12ADCEE5-F356-4C69-9FDD-DBEC311088AD}" destId="{147540FC-D566-41EC-B1A4-048F618F6BC4}" srcOrd="1" destOrd="0" parTransId="{46E7A510-DD8A-44A0-BC36-96E8855E339D}" sibTransId="{8E9DEC23-301A-402A-9F0D-519ACB69FC55}"/>
    <dgm:cxn modelId="{C4D0954D-8695-4FBE-B63A-B2E14CCD4189}" srcId="{12ADCEE5-F356-4C69-9FDD-DBEC311088AD}" destId="{85370199-7020-48E5-A5FF-981D656C02EF}" srcOrd="0" destOrd="0" parTransId="{75981A35-7790-4877-885B-2F33987A4771}" sibTransId="{2A62105B-8C6B-4615-810B-58FA6A8D091C}"/>
    <dgm:cxn modelId="{849B9F3B-40DA-41F2-9403-08E93525CC56}" type="presParOf" srcId="{2282020D-19CA-4BEF-90BA-A14DA257EAF1}" destId="{2F6E3A31-B6C7-4490-BCDF-83A9F1CDD278}" srcOrd="0" destOrd="0" presId="urn:microsoft.com/office/officeart/2005/8/layout/chevron1"/>
    <dgm:cxn modelId="{9E1DCAB6-47A2-462E-BCFA-127586B02EF9}" type="presParOf" srcId="{2282020D-19CA-4BEF-90BA-A14DA257EAF1}" destId="{1AFBDF4F-4718-49B9-A33B-750D8AB810B3}" srcOrd="1" destOrd="0" presId="urn:microsoft.com/office/officeart/2005/8/layout/chevron1"/>
    <dgm:cxn modelId="{8DC66DF0-0686-459D-B6C9-053BD1857CB3}" type="presParOf" srcId="{2282020D-19CA-4BEF-90BA-A14DA257EAF1}" destId="{028E02A9-FFB9-40C5-A0A3-87859CF38FE2}" srcOrd="2" destOrd="0" presId="urn:microsoft.com/office/officeart/2005/8/layout/chevron1"/>
    <dgm:cxn modelId="{35A1B5A2-BBA4-4A02-A95C-070DD3917D15}" type="presParOf" srcId="{2282020D-19CA-4BEF-90BA-A14DA257EAF1}" destId="{B2400800-F3FC-4895-A233-CDAD05C3AF79}" srcOrd="3" destOrd="0" presId="urn:microsoft.com/office/officeart/2005/8/layout/chevron1"/>
    <dgm:cxn modelId="{FDEEDE99-5C95-46A8-AD07-A8F2FBC02123}" type="presParOf" srcId="{2282020D-19CA-4BEF-90BA-A14DA257EAF1}" destId="{700DF20D-32F7-4B1F-A7E1-49B99951C37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E3A31-B6C7-4490-BCDF-83A9F1CDD278}">
      <dsp:nvSpPr>
        <dsp:cNvPr id="0" name=""/>
        <dsp:cNvSpPr/>
      </dsp:nvSpPr>
      <dsp:spPr>
        <a:xfrm>
          <a:off x="2827" y="1643166"/>
          <a:ext cx="1646039" cy="777667"/>
        </a:xfrm>
        <a:prstGeom prst="chevron">
          <a:avLst/>
        </a:prstGeom>
        <a:solidFill>
          <a:srgbClr val="018F9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Cadastrar</a:t>
          </a:r>
          <a:endParaRPr lang="pt-BR" sz="1500" kern="1200" dirty="0"/>
        </a:p>
      </dsp:txBody>
      <dsp:txXfrm>
        <a:off x="391661" y="1643166"/>
        <a:ext cx="868372" cy="777667"/>
      </dsp:txXfrm>
    </dsp:sp>
    <dsp:sp modelId="{028E02A9-FFB9-40C5-A0A3-87859CF38FE2}">
      <dsp:nvSpPr>
        <dsp:cNvPr id="0" name=""/>
        <dsp:cNvSpPr/>
      </dsp:nvSpPr>
      <dsp:spPr>
        <a:xfrm>
          <a:off x="1514772" y="1702792"/>
          <a:ext cx="1646039" cy="658415"/>
        </a:xfrm>
        <a:prstGeom prst="chevron">
          <a:avLst/>
        </a:prstGeom>
        <a:solidFill>
          <a:srgbClr val="018F95"/>
        </a:solidFill>
        <a:ln w="25400" cap="flat" cmpd="sng" algn="ctr">
          <a:solidFill>
            <a:srgbClr val="018F9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Vizualizar</a:t>
          </a:r>
          <a:endParaRPr lang="pt-BR" sz="1500" kern="1200" dirty="0"/>
        </a:p>
      </dsp:txBody>
      <dsp:txXfrm>
        <a:off x="1843980" y="1702792"/>
        <a:ext cx="987624" cy="658415"/>
      </dsp:txXfrm>
    </dsp:sp>
    <dsp:sp modelId="{700DF20D-32F7-4B1F-A7E1-49B99951C370}">
      <dsp:nvSpPr>
        <dsp:cNvPr id="0" name=""/>
        <dsp:cNvSpPr/>
      </dsp:nvSpPr>
      <dsp:spPr>
        <a:xfrm>
          <a:off x="2965698" y="1702792"/>
          <a:ext cx="1646039" cy="658415"/>
        </a:xfrm>
        <a:prstGeom prst="chevron">
          <a:avLst/>
        </a:prstGeom>
        <a:solidFill>
          <a:srgbClr val="018F95"/>
        </a:solidFill>
        <a:ln w="25400" cap="flat" cmpd="sng" algn="ctr">
          <a:solidFill>
            <a:srgbClr val="018F9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0" kern="1200" dirty="0" smtClean="0"/>
            <a:t>Alterar</a:t>
          </a:r>
          <a:endParaRPr lang="pt-BR" sz="1500" b="0" kern="1200" dirty="0"/>
        </a:p>
      </dsp:txBody>
      <dsp:txXfrm>
        <a:off x="3294906" y="1702792"/>
        <a:ext cx="987624" cy="658415"/>
      </dsp:txXfrm>
    </dsp:sp>
    <dsp:sp modelId="{4BA9CF6B-7BC2-47F9-8824-C7F40AE8A669}">
      <dsp:nvSpPr>
        <dsp:cNvPr id="0" name=""/>
        <dsp:cNvSpPr/>
      </dsp:nvSpPr>
      <dsp:spPr>
        <a:xfrm>
          <a:off x="4447133" y="1702792"/>
          <a:ext cx="1646039" cy="658415"/>
        </a:xfrm>
        <a:prstGeom prst="chevron">
          <a:avLst/>
        </a:prstGeom>
        <a:solidFill>
          <a:srgbClr val="018F9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0" kern="1200" dirty="0" smtClean="0"/>
            <a:t>Excluir</a:t>
          </a:r>
          <a:endParaRPr lang="pt-BR" sz="1500" b="0" kern="1200" dirty="0"/>
        </a:p>
      </dsp:txBody>
      <dsp:txXfrm>
        <a:off x="4776341" y="1702792"/>
        <a:ext cx="987624" cy="658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E3A31-B6C7-4490-BCDF-83A9F1CDD278}">
      <dsp:nvSpPr>
        <dsp:cNvPr id="0" name=""/>
        <dsp:cNvSpPr/>
      </dsp:nvSpPr>
      <dsp:spPr>
        <a:xfrm>
          <a:off x="2827" y="1643166"/>
          <a:ext cx="1646039" cy="777667"/>
        </a:xfrm>
        <a:prstGeom prst="chevron">
          <a:avLst/>
        </a:prstGeom>
        <a:solidFill>
          <a:srgbClr val="27B16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Cadastrar</a:t>
          </a:r>
          <a:endParaRPr lang="pt-BR" sz="1500" kern="1200" dirty="0"/>
        </a:p>
      </dsp:txBody>
      <dsp:txXfrm>
        <a:off x="391661" y="1643166"/>
        <a:ext cx="868372" cy="777667"/>
      </dsp:txXfrm>
    </dsp:sp>
    <dsp:sp modelId="{028E02A9-FFB9-40C5-A0A3-87859CF38FE2}">
      <dsp:nvSpPr>
        <dsp:cNvPr id="0" name=""/>
        <dsp:cNvSpPr/>
      </dsp:nvSpPr>
      <dsp:spPr>
        <a:xfrm>
          <a:off x="1514772" y="1702792"/>
          <a:ext cx="1646039" cy="658415"/>
        </a:xfrm>
        <a:prstGeom prst="chevron">
          <a:avLst/>
        </a:prstGeom>
        <a:solidFill>
          <a:srgbClr val="27B1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Vizualizar</a:t>
          </a:r>
          <a:endParaRPr lang="pt-BR" sz="1500" kern="1200" dirty="0"/>
        </a:p>
      </dsp:txBody>
      <dsp:txXfrm>
        <a:off x="1843980" y="1702792"/>
        <a:ext cx="987624" cy="658415"/>
      </dsp:txXfrm>
    </dsp:sp>
    <dsp:sp modelId="{700DF20D-32F7-4B1F-A7E1-49B99951C370}">
      <dsp:nvSpPr>
        <dsp:cNvPr id="0" name=""/>
        <dsp:cNvSpPr/>
      </dsp:nvSpPr>
      <dsp:spPr>
        <a:xfrm>
          <a:off x="2965698" y="1702792"/>
          <a:ext cx="1646039" cy="658415"/>
        </a:xfrm>
        <a:prstGeom prst="chevron">
          <a:avLst/>
        </a:prstGeom>
        <a:solidFill>
          <a:srgbClr val="27B1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0" kern="1200" dirty="0" smtClean="0"/>
            <a:t>Alterar</a:t>
          </a:r>
          <a:endParaRPr lang="pt-BR" sz="1500" b="0" kern="1200" dirty="0"/>
        </a:p>
      </dsp:txBody>
      <dsp:txXfrm>
        <a:off x="3294906" y="1702792"/>
        <a:ext cx="987624" cy="658415"/>
      </dsp:txXfrm>
    </dsp:sp>
    <dsp:sp modelId="{4BA9CF6B-7BC2-47F9-8824-C7F40AE8A669}">
      <dsp:nvSpPr>
        <dsp:cNvPr id="0" name=""/>
        <dsp:cNvSpPr/>
      </dsp:nvSpPr>
      <dsp:spPr>
        <a:xfrm>
          <a:off x="4447133" y="1702792"/>
          <a:ext cx="1646039" cy="658415"/>
        </a:xfrm>
        <a:prstGeom prst="chevron">
          <a:avLst/>
        </a:prstGeom>
        <a:solidFill>
          <a:srgbClr val="27B1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0" kern="1200" dirty="0" smtClean="0"/>
            <a:t>Excluir</a:t>
          </a:r>
          <a:endParaRPr lang="pt-BR" sz="1500" b="0" kern="1200" dirty="0"/>
        </a:p>
      </dsp:txBody>
      <dsp:txXfrm>
        <a:off x="4776341" y="1702792"/>
        <a:ext cx="987624" cy="6584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E3A31-B6C7-4490-BCDF-83A9F1CDD278}">
      <dsp:nvSpPr>
        <dsp:cNvPr id="0" name=""/>
        <dsp:cNvSpPr/>
      </dsp:nvSpPr>
      <dsp:spPr>
        <a:xfrm>
          <a:off x="2827" y="1643166"/>
          <a:ext cx="1646039" cy="777667"/>
        </a:xfrm>
        <a:prstGeom prst="chevron">
          <a:avLst/>
        </a:prstGeom>
        <a:solidFill>
          <a:srgbClr val="018F9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Cadastrar</a:t>
          </a:r>
          <a:endParaRPr lang="pt-BR" sz="1500" kern="1200" dirty="0"/>
        </a:p>
      </dsp:txBody>
      <dsp:txXfrm>
        <a:off x="391661" y="1643166"/>
        <a:ext cx="868372" cy="777667"/>
      </dsp:txXfrm>
    </dsp:sp>
    <dsp:sp modelId="{028E02A9-FFB9-40C5-A0A3-87859CF38FE2}">
      <dsp:nvSpPr>
        <dsp:cNvPr id="0" name=""/>
        <dsp:cNvSpPr/>
      </dsp:nvSpPr>
      <dsp:spPr>
        <a:xfrm>
          <a:off x="1514772" y="1702792"/>
          <a:ext cx="1646039" cy="658415"/>
        </a:xfrm>
        <a:prstGeom prst="chevron">
          <a:avLst/>
        </a:prstGeom>
        <a:solidFill>
          <a:srgbClr val="018F95"/>
        </a:solidFill>
        <a:ln w="25400" cap="flat" cmpd="sng" algn="ctr">
          <a:solidFill>
            <a:srgbClr val="018F9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Vizualizar</a:t>
          </a:r>
          <a:endParaRPr lang="pt-BR" sz="1500" kern="1200" dirty="0"/>
        </a:p>
      </dsp:txBody>
      <dsp:txXfrm>
        <a:off x="1843980" y="1702792"/>
        <a:ext cx="987624" cy="658415"/>
      </dsp:txXfrm>
    </dsp:sp>
    <dsp:sp modelId="{700DF20D-32F7-4B1F-A7E1-49B99951C370}">
      <dsp:nvSpPr>
        <dsp:cNvPr id="0" name=""/>
        <dsp:cNvSpPr/>
      </dsp:nvSpPr>
      <dsp:spPr>
        <a:xfrm>
          <a:off x="2965698" y="1702792"/>
          <a:ext cx="1646039" cy="658415"/>
        </a:xfrm>
        <a:prstGeom prst="chevron">
          <a:avLst/>
        </a:prstGeom>
        <a:solidFill>
          <a:srgbClr val="018F95"/>
        </a:solidFill>
        <a:ln w="25400" cap="flat" cmpd="sng" algn="ctr">
          <a:solidFill>
            <a:srgbClr val="018F9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0" kern="1200" dirty="0" smtClean="0"/>
            <a:t>Alterar</a:t>
          </a:r>
          <a:endParaRPr lang="pt-BR" sz="1500" b="0" kern="1200" dirty="0"/>
        </a:p>
      </dsp:txBody>
      <dsp:txXfrm>
        <a:off x="3294906" y="1702792"/>
        <a:ext cx="987624" cy="658415"/>
      </dsp:txXfrm>
    </dsp:sp>
    <dsp:sp modelId="{4BA9CF6B-7BC2-47F9-8824-C7F40AE8A669}">
      <dsp:nvSpPr>
        <dsp:cNvPr id="0" name=""/>
        <dsp:cNvSpPr/>
      </dsp:nvSpPr>
      <dsp:spPr>
        <a:xfrm>
          <a:off x="4447133" y="1702792"/>
          <a:ext cx="1646039" cy="658415"/>
        </a:xfrm>
        <a:prstGeom prst="chevron">
          <a:avLst/>
        </a:prstGeom>
        <a:solidFill>
          <a:srgbClr val="018F9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0" kern="1200" dirty="0" smtClean="0"/>
            <a:t>Excluir</a:t>
          </a:r>
          <a:endParaRPr lang="pt-BR" sz="1500" b="0" kern="1200" dirty="0"/>
        </a:p>
      </dsp:txBody>
      <dsp:txXfrm>
        <a:off x="4776341" y="1702792"/>
        <a:ext cx="987624" cy="6584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E3A31-B6C7-4490-BCDF-83A9F1CDD278}">
      <dsp:nvSpPr>
        <dsp:cNvPr id="0" name=""/>
        <dsp:cNvSpPr/>
      </dsp:nvSpPr>
      <dsp:spPr>
        <a:xfrm>
          <a:off x="1785" y="1518007"/>
          <a:ext cx="2175867" cy="1027984"/>
        </a:xfrm>
        <a:prstGeom prst="chevron">
          <a:avLst/>
        </a:prstGeom>
        <a:solidFill>
          <a:srgbClr val="27B16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Cadastrar</a:t>
          </a:r>
          <a:endParaRPr lang="pt-BR" sz="2000" kern="1200" dirty="0"/>
        </a:p>
      </dsp:txBody>
      <dsp:txXfrm>
        <a:off x="515777" y="1518007"/>
        <a:ext cx="1147883" cy="1027984"/>
      </dsp:txXfrm>
    </dsp:sp>
    <dsp:sp modelId="{028E02A9-FFB9-40C5-A0A3-87859CF38FE2}">
      <dsp:nvSpPr>
        <dsp:cNvPr id="0" name=""/>
        <dsp:cNvSpPr/>
      </dsp:nvSpPr>
      <dsp:spPr>
        <a:xfrm>
          <a:off x="2000396" y="1596826"/>
          <a:ext cx="2175867" cy="870346"/>
        </a:xfrm>
        <a:prstGeom prst="chevron">
          <a:avLst/>
        </a:prstGeom>
        <a:solidFill>
          <a:srgbClr val="27B1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Vizualizar</a:t>
          </a:r>
          <a:endParaRPr lang="pt-BR" sz="2000" kern="1200" dirty="0"/>
        </a:p>
      </dsp:txBody>
      <dsp:txXfrm>
        <a:off x="2435569" y="1596826"/>
        <a:ext cx="1305521" cy="870346"/>
      </dsp:txXfrm>
    </dsp:sp>
    <dsp:sp modelId="{700DF20D-32F7-4B1F-A7E1-49B99951C370}">
      <dsp:nvSpPr>
        <dsp:cNvPr id="0" name=""/>
        <dsp:cNvSpPr/>
      </dsp:nvSpPr>
      <dsp:spPr>
        <a:xfrm>
          <a:off x="3918346" y="1596826"/>
          <a:ext cx="2175867" cy="870346"/>
        </a:xfrm>
        <a:prstGeom prst="chevron">
          <a:avLst/>
        </a:prstGeom>
        <a:solidFill>
          <a:srgbClr val="27B1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0" kern="1200" dirty="0" smtClean="0"/>
            <a:t>Alterar</a:t>
          </a:r>
          <a:endParaRPr lang="pt-BR" sz="2000" b="0" kern="1200" dirty="0"/>
        </a:p>
      </dsp:txBody>
      <dsp:txXfrm>
        <a:off x="4353519" y="1596826"/>
        <a:ext cx="1305521" cy="870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73784-8126-4651-80A3-0661E414D18E}" type="datetimeFigureOut">
              <a:rPr lang="pt-BR" smtClean="0"/>
              <a:t>28/02/2013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DEDBC-5E4A-4012-952B-518D8B6F1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09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DEDBC-5E4A-4012-952B-518D8B6F156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67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DEDBC-5E4A-4012-952B-518D8B6F156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05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DEDBC-5E4A-4012-952B-518D8B6F156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018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1201-603E-4C74-BD96-C9D3F6E39A99}" type="datetime1">
              <a:rPr lang="pt-BR" smtClean="0"/>
              <a:t>28/02/2013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66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9923-FF7C-42E6-B593-F0AA258353AB}" type="datetime1">
              <a:rPr lang="pt-BR" smtClean="0"/>
              <a:t>28/02/2013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42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45A-1DB6-4A95-89C8-133822FFA834}" type="datetime1">
              <a:rPr lang="pt-BR" smtClean="0"/>
              <a:t>28/02/2013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59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0579-A317-43E3-8126-BD2B1D505E1C}" type="datetime1">
              <a:rPr lang="pt-BR" smtClean="0"/>
              <a:t>28/02/2013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69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779D-941F-4417-BBEB-F37A89439A8B}" type="datetime1">
              <a:rPr lang="pt-BR" smtClean="0"/>
              <a:t>28/02/2013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32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6CE3-81E0-4A6B-8351-8A73809E9321}" type="datetime1">
              <a:rPr lang="pt-BR" smtClean="0"/>
              <a:t>28/02/2013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01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9045-F9B6-4530-8D70-FE3DFFE4E645}" type="datetime1">
              <a:rPr lang="pt-BR" smtClean="0"/>
              <a:t>28/02/2013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77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6305-D19F-466B-A2F3-03F25DA00E45}" type="datetime1">
              <a:rPr lang="pt-BR" smtClean="0"/>
              <a:t>28/02/2013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3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204F-A86D-471A-B760-9169955EAE8E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90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3BE0-ED81-4555-AECB-EAD24461767C}" type="datetime1">
              <a:rPr lang="pt-BR" smtClean="0"/>
              <a:t>28/02/2013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87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954A-6C71-4B1C-BBF1-6CFB452B4FE1}" type="datetime1">
              <a:rPr lang="pt-BR" smtClean="0"/>
              <a:t>28/02/2013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40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AD4A7-CB8F-45CC-A61C-7C22C5B96CC3}" type="datetime1">
              <a:rPr lang="pt-BR" smtClean="0"/>
              <a:t>28/02/2013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84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04864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A45A-51DA-4842-B958-2DF2EFA84AAB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unded Rectangle 11"/>
          <p:cNvSpPr/>
          <p:nvPr/>
        </p:nvSpPr>
        <p:spPr>
          <a:xfrm>
            <a:off x="7177430" y="3238128"/>
            <a:ext cx="1512168" cy="914400"/>
          </a:xfrm>
          <a:prstGeom prst="round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Chamado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01759" y="1700808"/>
            <a:ext cx="2159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smtClean="0">
                <a:solidFill>
                  <a:srgbClr val="018F95"/>
                </a:solidFill>
              </a:rPr>
              <a:t>Features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E3C0-417E-480B-A1BA-07BC9B8060FA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19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96250693"/>
              </p:ext>
            </p:extLst>
          </p:nvPr>
        </p:nvGraphicFramePr>
        <p:xfrm>
          <a:off x="1771230" y="15698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6156176" y="365820"/>
            <a:ext cx="2880320" cy="914400"/>
          </a:xfrm>
          <a:prstGeom prst="round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Manter Chamado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AF73-CA50-41A2-AA7F-015D0B821D3C}" type="datetime1">
              <a:rPr lang="pt-BR" smtClean="0"/>
              <a:t>28/02/2013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76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39DA-97BE-448B-AF5B-AEB45E9740CE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12</a:t>
            </a:fld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2123728" y="1572728"/>
            <a:ext cx="54286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>
                <a:solidFill>
                  <a:srgbClr val="018F95"/>
                </a:solidFill>
              </a:rPr>
              <a:t>MVC</a:t>
            </a:r>
            <a:br>
              <a:rPr lang="pt-BR" sz="4000" dirty="0" smtClean="0">
                <a:solidFill>
                  <a:srgbClr val="018F95"/>
                </a:solidFill>
              </a:rPr>
            </a:br>
            <a:r>
              <a:rPr lang="pt-BR" sz="4000" dirty="0" smtClean="0">
                <a:solidFill>
                  <a:srgbClr val="018F95"/>
                </a:solidFill>
              </a:rPr>
              <a:t>( Model View Controller )</a:t>
            </a:r>
            <a:endParaRPr lang="pt-BR" sz="4000" dirty="0">
              <a:solidFill>
                <a:srgbClr val="018F9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443" y="3729827"/>
            <a:ext cx="105618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dirty="0" smtClean="0">
                <a:solidFill>
                  <a:srgbClr val="27B169"/>
                </a:solidFill>
              </a:rPr>
              <a:t>View</a:t>
            </a:r>
            <a:endParaRPr lang="pt-BR" sz="3400" dirty="0">
              <a:solidFill>
                <a:srgbClr val="27B16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38028" y="3729826"/>
            <a:ext cx="98129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dirty="0" smtClean="0">
                <a:solidFill>
                  <a:srgbClr val="27B169"/>
                </a:solidFill>
              </a:rPr>
              <a:t>DAO</a:t>
            </a:r>
            <a:endParaRPr lang="pt-BR" sz="3400" dirty="0">
              <a:solidFill>
                <a:srgbClr val="27B16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76256" y="4345381"/>
            <a:ext cx="182960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dirty="0" smtClean="0">
                <a:solidFill>
                  <a:srgbClr val="27B169"/>
                </a:solidFill>
              </a:rPr>
              <a:t>Database</a:t>
            </a:r>
            <a:endParaRPr lang="pt-BR" sz="3400" dirty="0">
              <a:solidFill>
                <a:srgbClr val="27B16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7803" y="3729828"/>
            <a:ext cx="195931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dirty="0" smtClean="0">
                <a:solidFill>
                  <a:srgbClr val="27B169"/>
                </a:solidFill>
              </a:rPr>
              <a:t>Controller</a:t>
            </a:r>
            <a:endParaRPr lang="pt-BR" sz="3400" dirty="0">
              <a:solidFill>
                <a:srgbClr val="27B16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24849" y="3131914"/>
            <a:ext cx="133241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dirty="0" smtClean="0">
                <a:solidFill>
                  <a:srgbClr val="27B169"/>
                </a:solidFill>
              </a:rPr>
              <a:t>Model</a:t>
            </a:r>
            <a:endParaRPr lang="pt-BR" sz="3400" dirty="0">
              <a:solidFill>
                <a:srgbClr val="27B169"/>
              </a:solidFill>
            </a:endParaRPr>
          </a:p>
        </p:txBody>
      </p:sp>
      <p:cxnSp>
        <p:nvCxnSpPr>
          <p:cNvPr id="25" name="Elbow Connector 24"/>
          <p:cNvCxnSpPr>
            <a:endCxn id="17" idx="1"/>
          </p:cNvCxnSpPr>
          <p:nvPr/>
        </p:nvCxnSpPr>
        <p:spPr>
          <a:xfrm>
            <a:off x="5819323" y="4149078"/>
            <a:ext cx="1056933" cy="504080"/>
          </a:xfrm>
          <a:prstGeom prst="bentConnector3">
            <a:avLst>
              <a:gd name="adj1" fmla="val 667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9" idx="1"/>
            <a:endCxn id="16" idx="3"/>
          </p:cNvCxnSpPr>
          <p:nvPr/>
        </p:nvCxnSpPr>
        <p:spPr>
          <a:xfrm rot="10800000" flipV="1">
            <a:off x="5819323" y="3439691"/>
            <a:ext cx="1305527" cy="5979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1" idx="3"/>
            <a:endCxn id="18" idx="1"/>
          </p:cNvCxnSpPr>
          <p:nvPr/>
        </p:nvCxnSpPr>
        <p:spPr>
          <a:xfrm>
            <a:off x="1151630" y="4037604"/>
            <a:ext cx="736173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8" idx="3"/>
            <a:endCxn id="16" idx="1"/>
          </p:cNvCxnSpPr>
          <p:nvPr/>
        </p:nvCxnSpPr>
        <p:spPr>
          <a:xfrm flipV="1">
            <a:off x="3847122" y="4037603"/>
            <a:ext cx="990906" cy="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14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373524" y="2276872"/>
            <a:ext cx="3468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>
                <a:solidFill>
                  <a:srgbClr val="018F95"/>
                </a:solidFill>
              </a:rPr>
              <a:t>Testes Unitários</a:t>
            </a:r>
            <a:endParaRPr lang="pt-BR" sz="4000" dirty="0">
              <a:solidFill>
                <a:srgbClr val="018F95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1AAC-13B9-4287-82A3-7ED2FEE3A28C}" type="datetime1">
              <a:rPr lang="pt-BR" smtClean="0">
                <a:solidFill>
                  <a:schemeClr val="tx1"/>
                </a:solidFill>
              </a:rPr>
              <a:t>28/02/2013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Universidade de Brasília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>
                <a:solidFill>
                  <a:schemeClr val="tx1"/>
                </a:solidFill>
              </a:rPr>
              <a:t>13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4846" y="3356992"/>
            <a:ext cx="1705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018F95"/>
                </a:solidFill>
              </a:rPr>
              <a:t>PhpUnit</a:t>
            </a:r>
            <a:endParaRPr lang="pt-BR" sz="3600" dirty="0">
              <a:solidFill>
                <a:srgbClr val="018F9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41558" y="2276872"/>
            <a:ext cx="4484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>
                <a:solidFill>
                  <a:srgbClr val="018F95"/>
                </a:solidFill>
              </a:rPr>
              <a:t>Cobertura de Código</a:t>
            </a:r>
            <a:endParaRPr lang="pt-BR" sz="4000" dirty="0">
              <a:solidFill>
                <a:srgbClr val="018F9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90223" y="3356991"/>
            <a:ext cx="158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018F95"/>
                </a:solidFill>
              </a:rPr>
              <a:t>Xdebug</a:t>
            </a:r>
            <a:endParaRPr lang="pt-BR" sz="3600" dirty="0">
              <a:solidFill>
                <a:srgbClr val="018F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5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4047276" y="438299"/>
            <a:ext cx="4920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smtClean="0">
                <a:solidFill>
                  <a:srgbClr val="018F95"/>
                </a:solidFill>
              </a:rPr>
              <a:t>Cobertura de Código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604A-068F-46BE-878C-74A8A72EF626}" type="datetime1">
              <a:rPr lang="pt-BR" smtClean="0"/>
              <a:t>28/02/2013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14</a:t>
            </a:fld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9" y="1469712"/>
            <a:ext cx="8892480" cy="5410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35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/>
          <p:cNvSpPr txBox="1"/>
          <p:nvPr/>
        </p:nvSpPr>
        <p:spPr>
          <a:xfrm>
            <a:off x="6516216" y="4244206"/>
            <a:ext cx="2399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GPP</a:t>
            </a:r>
          </a:p>
          <a:p>
            <a:endParaRPr lang="pt-BR" sz="2400" dirty="0"/>
          </a:p>
          <a:p>
            <a:r>
              <a:rPr lang="pt-BR" sz="2400" dirty="0" smtClean="0"/>
              <a:t>André Cruz</a:t>
            </a:r>
          </a:p>
          <a:p>
            <a:r>
              <a:rPr lang="pt-BR" sz="2400" dirty="0" smtClean="0"/>
              <a:t>Leyviston Martins</a:t>
            </a:r>
          </a:p>
          <a:p>
            <a:r>
              <a:rPr lang="pt-BR" sz="2400" dirty="0" smtClean="0"/>
              <a:t>Luiz Fernando</a:t>
            </a:r>
          </a:p>
          <a:p>
            <a:r>
              <a:rPr lang="pt-BR" sz="2400" dirty="0" smtClean="0"/>
              <a:t>Pedro Chaves</a:t>
            </a:r>
            <a:endParaRPr lang="pt-BR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A390-9907-4001-B2C7-234D74A610FC}" type="datetime1">
              <a:rPr lang="pt-BR" smtClean="0"/>
              <a:t>28/02/2013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89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6504803" y="4276843"/>
            <a:ext cx="2275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MDS</a:t>
            </a:r>
          </a:p>
          <a:p>
            <a:endParaRPr lang="pt-BR" sz="2400" dirty="0"/>
          </a:p>
          <a:p>
            <a:r>
              <a:rPr lang="pt-BR" sz="2400" dirty="0" smtClean="0"/>
              <a:t>Filipe Borges</a:t>
            </a:r>
          </a:p>
          <a:p>
            <a:r>
              <a:rPr lang="pt-BR" sz="2400" dirty="0" smtClean="0"/>
              <a:t>Lucas Couto</a:t>
            </a:r>
          </a:p>
          <a:p>
            <a:r>
              <a:rPr lang="pt-BR" sz="2400" dirty="0" smtClean="0"/>
              <a:t>Ruyther Parente</a:t>
            </a:r>
          </a:p>
          <a:p>
            <a:r>
              <a:rPr lang="pt-BR" sz="2400" dirty="0" smtClean="0"/>
              <a:t>Vanessa Barbosa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1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ounded Rectangle 5"/>
          <p:cNvSpPr/>
          <p:nvPr/>
        </p:nvSpPr>
        <p:spPr>
          <a:xfrm>
            <a:off x="463165" y="3238128"/>
            <a:ext cx="1512168" cy="914400"/>
          </a:xfrm>
          <a:prstGeom prst="round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Usuário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68918" y="3245233"/>
            <a:ext cx="1655957" cy="914400"/>
          </a:xfrm>
          <a:prstGeom prst="round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Status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177430" y="3238128"/>
            <a:ext cx="1512168" cy="914400"/>
          </a:xfrm>
          <a:prstGeom prst="round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Chamado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17190" y="3238128"/>
            <a:ext cx="1512168" cy="914400"/>
          </a:xfrm>
          <a:prstGeom prst="round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Tipo de Chamado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01759" y="1700808"/>
            <a:ext cx="2159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smtClean="0">
                <a:solidFill>
                  <a:srgbClr val="018F95"/>
                </a:solidFill>
              </a:rPr>
              <a:t>Features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1067-DCC1-4F6F-BE55-31A5DCE26859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33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84360997"/>
              </p:ext>
            </p:extLst>
          </p:nvPr>
        </p:nvGraphicFramePr>
        <p:xfrm>
          <a:off x="1771230" y="15698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6156176" y="365820"/>
            <a:ext cx="2880320" cy="914400"/>
          </a:xfrm>
          <a:prstGeom prst="round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Manter Usuário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2C89-BFA4-406F-B417-B650B21C7D50}" type="datetime1">
              <a:rPr lang="pt-BR" smtClean="0"/>
              <a:t>28/02/2013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89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ounded Rectangle 10"/>
          <p:cNvSpPr/>
          <p:nvPr/>
        </p:nvSpPr>
        <p:spPr>
          <a:xfrm>
            <a:off x="2568918" y="3245233"/>
            <a:ext cx="1655957" cy="914400"/>
          </a:xfrm>
          <a:prstGeom prst="round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Status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177430" y="3238128"/>
            <a:ext cx="1512168" cy="914400"/>
          </a:xfrm>
          <a:prstGeom prst="round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Chamado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17190" y="3238128"/>
            <a:ext cx="1512168" cy="914400"/>
          </a:xfrm>
          <a:prstGeom prst="round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Tipo de Chamado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01759" y="1700808"/>
            <a:ext cx="2159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smtClean="0">
                <a:solidFill>
                  <a:srgbClr val="018F95"/>
                </a:solidFill>
              </a:rPr>
              <a:t>Features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44FC-5754-4D21-8ED9-C1CF111F475C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79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14453482"/>
              </p:ext>
            </p:extLst>
          </p:nvPr>
        </p:nvGraphicFramePr>
        <p:xfrm>
          <a:off x="1771230" y="15698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6156176" y="365820"/>
            <a:ext cx="2880320" cy="914400"/>
          </a:xfrm>
          <a:prstGeom prst="round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Manter Status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AAED-2040-4E9B-A49B-17DC7FD48DB7}" type="datetime1">
              <a:rPr lang="pt-BR" smtClean="0"/>
              <a:t>28/02/2013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87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unded Rectangle 11"/>
          <p:cNvSpPr/>
          <p:nvPr/>
        </p:nvSpPr>
        <p:spPr>
          <a:xfrm>
            <a:off x="7177430" y="3238128"/>
            <a:ext cx="1512168" cy="914400"/>
          </a:xfrm>
          <a:prstGeom prst="round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Chamado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17190" y="3238128"/>
            <a:ext cx="1512168" cy="914400"/>
          </a:xfrm>
          <a:prstGeom prst="round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Tipo de Chamado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01759" y="1700808"/>
            <a:ext cx="2159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smtClean="0">
                <a:solidFill>
                  <a:srgbClr val="018F95"/>
                </a:solidFill>
              </a:rPr>
              <a:t>Features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E351-6D8E-41AE-A930-9CCA4026F946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12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66722617"/>
              </p:ext>
            </p:extLst>
          </p:nvPr>
        </p:nvGraphicFramePr>
        <p:xfrm>
          <a:off x="1500336" y="15698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6156176" y="365820"/>
            <a:ext cx="2880320" cy="914400"/>
          </a:xfrm>
          <a:prstGeom prst="round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Manter Tipo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783D-F418-4FFC-9A48-01DCADC2A12F}" type="datetime1">
              <a:rPr lang="pt-BR" smtClean="0"/>
              <a:t>28/02/2013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28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160</Words>
  <Application>Microsoft Office PowerPoint</Application>
  <PresentationFormat>Apresentação na tela (4:3)</PresentationFormat>
  <Paragraphs>101</Paragraphs>
  <Slides>14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Vanessa</dc:creator>
  <cp:lastModifiedBy>André Cruz</cp:lastModifiedBy>
  <cp:revision>24</cp:revision>
  <dcterms:created xsi:type="dcterms:W3CDTF">2013-02-23T01:30:28Z</dcterms:created>
  <dcterms:modified xsi:type="dcterms:W3CDTF">2013-02-28T12:00:28Z</dcterms:modified>
</cp:coreProperties>
</file>