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0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67" r:id="rId9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A05F-237D-4D86-96CD-CE52F13E2254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3396D-71E6-470F-8E29-DF789CC60801}" type="slidenum">
              <a:rPr lang="es-PE" smtClean="0"/>
              <a:pPr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42D44A9-5D44-4256-98ED-6C0FAEEAA66C}" type="slidenum">
              <a:rPr lang="es-PE" smtClean="0"/>
              <a:pPr/>
              <a:t>‹Nº›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P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8F0D72-8056-4982-839C-6B5742D0CAF2}" type="datetimeFigureOut">
              <a:rPr lang="es-PE" smtClean="0"/>
              <a:pPr/>
              <a:t>19/11/2011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543800" cy="3086199"/>
          </a:xfrm>
        </p:spPr>
        <p:txBody>
          <a:bodyPr/>
          <a:lstStyle/>
          <a:p>
            <a:pPr lvl="0"/>
            <a:r>
              <a:rPr lang="es-PE" sz="7000" dirty="0" smtClean="0"/>
              <a:t/>
            </a:r>
            <a:br>
              <a:rPr lang="es-PE" sz="7000" dirty="0" smtClean="0"/>
            </a:br>
            <a:r>
              <a:rPr lang="es-PE" sz="7000" dirty="0" smtClean="0"/>
              <a:t>BASTANTEO DE PODERES</a:t>
            </a:r>
            <a:endParaRPr lang="es-PE" sz="7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737320"/>
          </a:xfrm>
        </p:spPr>
        <p:txBody>
          <a:bodyPr>
            <a:normAutofit fontScale="85000" lnSpcReduction="20000"/>
          </a:bodyPr>
          <a:lstStyle/>
          <a:p>
            <a:r>
              <a:rPr lang="es-PE" dirty="0" smtClean="0"/>
              <a:t> </a:t>
            </a:r>
          </a:p>
          <a:p>
            <a:r>
              <a:rPr lang="es-PE" sz="3000" dirty="0" smtClean="0"/>
              <a:t>Integrantes</a:t>
            </a:r>
          </a:p>
          <a:p>
            <a:r>
              <a:rPr lang="es-PE" sz="3000" dirty="0" smtClean="0"/>
              <a:t> </a:t>
            </a:r>
          </a:p>
          <a:p>
            <a:r>
              <a:rPr lang="es-ES" sz="1200" dirty="0" smtClean="0"/>
              <a:t>De La Cruz Saavedra, Omar Alberto</a:t>
            </a:r>
            <a:endParaRPr lang="es-PE" sz="1200" dirty="0" smtClean="0"/>
          </a:p>
          <a:p>
            <a:r>
              <a:rPr lang="es-ES" sz="1200" dirty="0" smtClean="0"/>
              <a:t>Gabriel Tuesta, Vanessa Vilma</a:t>
            </a:r>
            <a:endParaRPr lang="es-PE" sz="1200" dirty="0" smtClean="0"/>
          </a:p>
          <a:p>
            <a:r>
              <a:rPr lang="es-ES" sz="1200" dirty="0" smtClean="0"/>
              <a:t>Guevara Ramos, </a:t>
            </a:r>
            <a:r>
              <a:rPr lang="es-ES" sz="1200" dirty="0" err="1" smtClean="0"/>
              <a:t>Derwin</a:t>
            </a:r>
            <a:r>
              <a:rPr lang="es-ES" sz="1200" dirty="0" smtClean="0"/>
              <a:t> </a:t>
            </a:r>
            <a:r>
              <a:rPr lang="es-ES" sz="1200" dirty="0" err="1" smtClean="0"/>
              <a:t>Yusepi</a:t>
            </a:r>
            <a:endParaRPr lang="es-PE" sz="1200" dirty="0" smtClean="0"/>
          </a:p>
          <a:p>
            <a:r>
              <a:rPr lang="es-ES" sz="1200" dirty="0" smtClean="0"/>
              <a:t>Ortega </a:t>
            </a:r>
            <a:r>
              <a:rPr lang="es-ES" sz="1200" dirty="0" err="1" smtClean="0"/>
              <a:t>Alvarez</a:t>
            </a:r>
            <a:r>
              <a:rPr lang="es-ES" sz="1200" dirty="0" smtClean="0"/>
              <a:t>, </a:t>
            </a:r>
            <a:r>
              <a:rPr lang="es-ES" sz="1200" dirty="0" err="1" smtClean="0"/>
              <a:t>Ritchard</a:t>
            </a:r>
            <a:r>
              <a:rPr lang="es-ES" sz="1200" dirty="0" smtClean="0"/>
              <a:t> Eduardo</a:t>
            </a:r>
            <a:endParaRPr lang="es-PE" sz="3000" dirty="0"/>
          </a:p>
        </p:txBody>
      </p:sp>
    </p:spTree>
    <p:extLst>
      <p:ext uri="{BB962C8B-B14F-4D97-AF65-F5344CB8AC3E}">
        <p14:creationId xmlns="" xmlns:p14="http://schemas.microsoft.com/office/powerpoint/2010/main" val="4127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55576" y="2780928"/>
            <a:ext cx="7745505" cy="964629"/>
          </a:xfrm>
        </p:spPr>
        <p:txBody>
          <a:bodyPr>
            <a:normAutofit lnSpcReduction="10000"/>
          </a:bodyPr>
          <a:lstStyle/>
          <a:p>
            <a:pPr marL="68580" lvl="0" indent="0" algn="ctr">
              <a:buNone/>
            </a:pPr>
            <a:r>
              <a:rPr lang="es-PE" sz="6000" b="1" dirty="0"/>
              <a:t>Historias de Usuario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30038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None/>
            </a:pPr>
            <a:r>
              <a:rPr lang="es-PE" sz="2000" b="1" dirty="0" smtClean="0"/>
              <a:t>Historia: Registrar Clientes</a:t>
            </a:r>
          </a:p>
          <a:p>
            <a:pPr>
              <a:buNone/>
            </a:pPr>
            <a:r>
              <a:rPr lang="es-PE" sz="2000" b="1" dirty="0" smtClean="0"/>
              <a:t>ID: </a:t>
            </a:r>
            <a:r>
              <a:rPr lang="es-PE" sz="2000" dirty="0" smtClean="0"/>
              <a:t>1</a:t>
            </a:r>
          </a:p>
          <a:p>
            <a:pPr>
              <a:buNone/>
            </a:pPr>
            <a:r>
              <a:rPr lang="es-PE" sz="2000" b="1" dirty="0" smtClean="0"/>
              <a:t>Descripción:</a:t>
            </a:r>
          </a:p>
          <a:p>
            <a:pPr>
              <a:buNone/>
            </a:pPr>
            <a:r>
              <a:rPr lang="es-PE" sz="2100" dirty="0" smtClean="0"/>
              <a:t>Como</a:t>
            </a:r>
            <a:r>
              <a:rPr lang="es-PE" sz="2000" dirty="0" smtClean="0"/>
              <a:t> supervisor deseo registrar clientes de modo que los abogados puedan bastantear sus poderes bancarios.</a:t>
            </a:r>
          </a:p>
          <a:p>
            <a:pPr>
              <a:buNone/>
            </a:pPr>
            <a:r>
              <a:rPr lang="es-PE" sz="2000" b="1" dirty="0" smtClean="0"/>
              <a:t>Cuando:</a:t>
            </a:r>
          </a:p>
          <a:p>
            <a:pPr>
              <a:buNone/>
            </a:pPr>
            <a:r>
              <a:rPr lang="es-PE" sz="2000" dirty="0" smtClean="0"/>
              <a:t>Registro un cliente debo indicar su RUC, su código de cliente interno (8 dígitos), razón social, fecha de inicio de operaciones, tipo de empresa (SAA, SAC, SRL, etc.) y cantidad de empleados.</a:t>
            </a:r>
          </a:p>
          <a:p>
            <a:pPr>
              <a:buNone/>
            </a:pPr>
            <a:r>
              <a:rPr lang="es-PE" sz="2000" b="1" dirty="0" smtClean="0"/>
              <a:t>Importancia: </a:t>
            </a:r>
            <a:r>
              <a:rPr lang="es-PE" sz="2000" dirty="0" smtClean="0"/>
              <a:t>650</a:t>
            </a:r>
          </a:p>
          <a:p>
            <a:pPr>
              <a:buNone/>
            </a:pPr>
            <a:r>
              <a:rPr lang="es-PE" sz="2000" b="1" dirty="0" smtClean="0"/>
              <a:t>Espero:</a:t>
            </a:r>
          </a:p>
          <a:p>
            <a:pPr>
              <a:buNone/>
            </a:pPr>
            <a:r>
              <a:rPr lang="es-PE" sz="2000" dirty="0" smtClean="0"/>
              <a:t>-Confirmación del registro OK.</a:t>
            </a:r>
          </a:p>
          <a:p>
            <a:pPr>
              <a:buNone/>
            </a:pPr>
            <a:r>
              <a:rPr lang="es-PE" sz="2000" dirty="0" smtClean="0"/>
              <a:t>- Mensaje de error si no se ingresan los datos requeridos.</a:t>
            </a:r>
          </a:p>
          <a:p>
            <a:pPr>
              <a:buNone/>
            </a:pPr>
            <a:r>
              <a:rPr lang="es-PE" sz="2000" dirty="0" smtClean="0"/>
              <a:t>- Mensaje de error si el cliente ya existe (RUC o código de cliente repetido).</a:t>
            </a:r>
          </a:p>
          <a:p>
            <a:pPr>
              <a:buNone/>
            </a:pPr>
            <a:endParaRPr lang="es-PE" sz="2000" b="1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 smtClean="0"/>
              <a:t>Historia: Controlar Usuarios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Marcador de contenido" descr="IngresarClient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88640"/>
            <a:ext cx="6487988" cy="64879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s-ES" b="1" dirty="0" smtClean="0"/>
              <a:t>ID: </a:t>
            </a:r>
            <a:r>
              <a:rPr lang="es-ES" dirty="0" smtClean="0"/>
              <a:t>2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Descripción:</a:t>
            </a:r>
            <a:endParaRPr lang="es-PE" dirty="0" smtClean="0"/>
          </a:p>
          <a:p>
            <a:pPr algn="just"/>
            <a:r>
              <a:rPr lang="es-ES" dirty="0" smtClean="0"/>
              <a:t>Como supervisor deseo registrar clientes de modo que los abogados puedan bastantear sus poderes bancarios.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Cuando:</a:t>
            </a:r>
            <a:endParaRPr lang="es-PE" dirty="0" smtClean="0"/>
          </a:p>
          <a:p>
            <a:pPr algn="just"/>
            <a:r>
              <a:rPr lang="es-ES" dirty="0" smtClean="0"/>
              <a:t>Inscribo un representante debo indicar su tipo y número de documento, sus nombres y apellidos, cargo en la empresa y un grupo de bastanteo (A, B, C, etc.).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Importancia: </a:t>
            </a:r>
            <a:r>
              <a:rPr lang="es-ES" dirty="0" smtClean="0"/>
              <a:t>600</a:t>
            </a:r>
            <a:endParaRPr lang="es-PE" dirty="0" smtClean="0"/>
          </a:p>
          <a:p>
            <a:pPr algn="just">
              <a:buNone/>
            </a:pPr>
            <a:r>
              <a:rPr lang="es-ES" b="1" dirty="0" smtClean="0"/>
              <a:t>Espero: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Confirmación de la inscripción Ok.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Mensaje de error si no se ingresan los datos requeridos.</a:t>
            </a:r>
            <a:endParaRPr lang="es-PE" dirty="0" smtClean="0"/>
          </a:p>
          <a:p>
            <a:pPr algn="just">
              <a:buNone/>
            </a:pPr>
            <a:r>
              <a:rPr lang="es-ES" dirty="0" smtClean="0"/>
              <a:t>- Mensaje de error si ya es representante de la empresa (según tipo y número de documento).</a:t>
            </a:r>
            <a:endParaRPr lang="es-PE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 smtClean="0"/>
              <a:t>Historia: Inscribir Representantes</a:t>
            </a: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Marcador de contenido" descr="Inscribi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7578" b="11694"/>
          <a:stretch>
            <a:fillRect/>
          </a:stretch>
        </p:blipFill>
        <p:spPr>
          <a:xfrm>
            <a:off x="1412875" y="1124744"/>
            <a:ext cx="5708650" cy="4608512"/>
          </a:xfrm>
        </p:spPr>
      </p:pic>
    </p:spTree>
    <p:extLst>
      <p:ext uri="{BB962C8B-B14F-4D97-AF65-F5344CB8AC3E}">
        <p14:creationId xmlns="" xmlns:p14="http://schemas.microsoft.com/office/powerpoint/2010/main" val="427075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s-PE" sz="2000" b="1" dirty="0" smtClean="0"/>
              <a:t>ID:</a:t>
            </a:r>
            <a:r>
              <a:rPr lang="es-PE" sz="2000" dirty="0" smtClean="0"/>
              <a:t> 3</a:t>
            </a:r>
          </a:p>
          <a:p>
            <a:pPr>
              <a:buNone/>
            </a:pPr>
            <a:r>
              <a:rPr lang="es-PE" sz="2000" b="1" dirty="0" smtClean="0"/>
              <a:t>Descripción:</a:t>
            </a:r>
          </a:p>
          <a:p>
            <a:r>
              <a:rPr lang="es-PE" sz="2000" dirty="0" smtClean="0"/>
              <a:t>Como supervisor deseo agregar el listado de poderes para que los abogados puedan asignarlos a los representantes según bastanteo.</a:t>
            </a:r>
          </a:p>
          <a:p>
            <a:pPr>
              <a:buNone/>
            </a:pPr>
            <a:r>
              <a:rPr lang="es-PE" sz="2000" b="1" dirty="0" smtClean="0"/>
              <a:t>Cuando:</a:t>
            </a:r>
          </a:p>
          <a:p>
            <a:r>
              <a:rPr lang="es-PE" sz="2000" dirty="0" smtClean="0"/>
              <a:t>Agrego un poder debo indicar su código corto de consulta (ej.: CHCO, EFRE), el nombre (ej.: Cobro de Cheques, Retiro en Efectivo) y el tipo producto/servicio (</a:t>
            </a:r>
            <a:r>
              <a:rPr lang="es-PE" sz="2000" dirty="0" err="1" smtClean="0"/>
              <a:t>ej</a:t>
            </a:r>
            <a:r>
              <a:rPr lang="es-PE" sz="2000" dirty="0" smtClean="0"/>
              <a:t>: Activo, Pasivo).</a:t>
            </a:r>
          </a:p>
          <a:p>
            <a:pPr>
              <a:buNone/>
            </a:pPr>
            <a:r>
              <a:rPr lang="es-PE" sz="2000" b="1" dirty="0" smtClean="0"/>
              <a:t>Importancia:</a:t>
            </a:r>
            <a:r>
              <a:rPr lang="es-PE" sz="2000" dirty="0" smtClean="0"/>
              <a:t> 550</a:t>
            </a:r>
          </a:p>
          <a:p>
            <a:pPr>
              <a:buNone/>
            </a:pPr>
            <a:r>
              <a:rPr lang="es-PE" sz="2000" b="1" dirty="0" smtClean="0"/>
              <a:t>Espero:</a:t>
            </a:r>
          </a:p>
          <a:p>
            <a:pPr>
              <a:buNone/>
            </a:pPr>
            <a:r>
              <a:rPr lang="es-PE" sz="2000" dirty="0" smtClean="0"/>
              <a:t>- Confirmación de la agregación Ok.</a:t>
            </a:r>
          </a:p>
          <a:p>
            <a:pPr>
              <a:buNone/>
            </a:pPr>
            <a:r>
              <a:rPr lang="es-PE" sz="2000" dirty="0" smtClean="0"/>
              <a:t>- Mensaje de error si no se ingresan los datos requeridos.</a:t>
            </a:r>
          </a:p>
          <a:p>
            <a:pPr>
              <a:buNone/>
            </a:pPr>
            <a:r>
              <a:rPr lang="es-PE" sz="2000" dirty="0" smtClean="0"/>
              <a:t>- Mensaje de error si ya se agregó el poder (código corto).</a:t>
            </a:r>
          </a:p>
          <a:p>
            <a:pPr>
              <a:buNone/>
            </a:pPr>
            <a:endParaRPr lang="es-PE" sz="2000" b="1" dirty="0" smtClean="0"/>
          </a:p>
          <a:p>
            <a:endParaRPr lang="es-PE" sz="2000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600" b="1" dirty="0" smtClean="0"/>
              <a:t>Historia: Agregar Poderes</a:t>
            </a:r>
            <a:r>
              <a:rPr lang="es-PE" b="1" i="1" dirty="0" smtClean="0"/>
              <a:t/>
            </a:r>
            <a:br>
              <a:rPr lang="es-PE" b="1" i="1" dirty="0" smtClean="0"/>
            </a:br>
            <a:endParaRPr lang="es-PE" dirty="0"/>
          </a:p>
        </p:txBody>
      </p:sp>
    </p:spTree>
    <p:extLst>
      <p:ext uri="{BB962C8B-B14F-4D97-AF65-F5344CB8AC3E}">
        <p14:creationId xmlns="" xmlns:p14="http://schemas.microsoft.com/office/powerpoint/2010/main" val="412185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AgregarPoderes.jpg"/>
          <p:cNvPicPr>
            <a:picLocks noChangeAspect="1"/>
          </p:cNvPicPr>
          <p:nvPr/>
        </p:nvPicPr>
        <p:blipFill>
          <a:blip r:embed="rId2" cstate="print"/>
          <a:srcRect b="29000"/>
          <a:stretch>
            <a:fillRect/>
          </a:stretch>
        </p:blipFill>
        <p:spPr>
          <a:xfrm>
            <a:off x="539552" y="836712"/>
            <a:ext cx="7162260" cy="50851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1601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227</TotalTime>
  <Words>332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Adyacencia</vt:lpstr>
      <vt:lpstr> BASTANTEO DE PODERES</vt:lpstr>
      <vt:lpstr>Diapositiva 2</vt:lpstr>
      <vt:lpstr>Historia: Controlar Usuarios </vt:lpstr>
      <vt:lpstr>Diapositiva 4</vt:lpstr>
      <vt:lpstr>Historia: Inscribir Representantes</vt:lpstr>
      <vt:lpstr>Diapositiva 6</vt:lpstr>
      <vt:lpstr>Historia: Agregar Poderes </vt:lpstr>
      <vt:lpstr>Diapositiva 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Jorge</dc:creator>
  <cp:lastModifiedBy>Vanessa</cp:lastModifiedBy>
  <cp:revision>34</cp:revision>
  <dcterms:created xsi:type="dcterms:W3CDTF">2011-05-26T23:23:22Z</dcterms:created>
  <dcterms:modified xsi:type="dcterms:W3CDTF">2011-11-20T02:16:26Z</dcterms:modified>
</cp:coreProperties>
</file>