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D0B1B-FBF3-44FE-B079-7B04FD43801B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7001-9A5B-438F-A49C-5416A4E62E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54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0c7fd9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740c7fd9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65a7c0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765a7c0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925e872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0925e872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a1c99b9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0ba1c99b9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ba1c99b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0ba1c99b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ba1c99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70ba1c99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ba1c99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70ba1c99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ba1c99b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70ba1c99b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ba1c99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70ba1c99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B665-3F21-90A6-8EDC-E493344D3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6FBA5-E014-DA6E-B7A5-BF0F0C15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5B534-4086-0B4E-1CAD-DF87117E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C7308-EE9F-F4DA-A7B4-E3769BCB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5EDFE-94FE-ECAB-1FBC-4623A263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2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5CD8-C065-E40D-6375-49113313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8782C-EEFC-45F2-7869-8A102452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2F6C6-A824-19CF-CDC8-14FAAB4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E2C5D-FACC-5AA2-6639-45284241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3E9BC-3FDF-0DED-6B4B-EE38CB99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3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4D3D92-2E15-308F-2157-713630A3D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B78E4E-9DB9-9828-3076-06F1A099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3A7CF-1FC7-DB78-53F7-9E582DA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EC609-C5A2-6939-C422-9F3A6821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DCEAF-E7E4-1B7E-36F4-40E78FDA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99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DC0F3-A633-289E-7401-6C58A78C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37BC0-1E37-8C96-278E-EA872F76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9D9E6-27B6-5AB8-E1F6-11060445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75C50-D4A9-AE4B-343D-BB9B84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9995A-EC65-7E4E-FA8E-2F53633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1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B34E8-7F42-404F-4D22-1E1A3C01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B2252-D833-40DC-222B-6FAB0621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38231-FC69-40A4-82F5-BF6D20E3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088E3-ABCC-48E7-2096-6F265B19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D3596-D6AB-2711-4D3E-86E32EFA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96861-279F-3401-C478-060829FA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88C0D-236E-6E4F-5B94-74DD7452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B7ABB-2428-F761-11A5-FCDE4F33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71D00-BFCB-59CA-5CB4-26550707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65F81-3003-3B19-BB4F-26CC590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6C0E3-FE68-98C8-64C0-70BB9151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0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FA082-BE38-93B4-D737-20A27FA8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81F03-4A54-9397-383D-76F4126F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6C85AF-3A7B-56FB-8046-0487DD9F1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AC8A69-1D6A-B81E-8A5F-E576F02B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5A0CF6-3483-BAB1-AD8D-009CACBFD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B1EF5-7025-075D-FDBA-5E32C538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B25B97-8D5D-391C-E120-A454288A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4F4F45-43A5-CA2E-CC3C-A227021C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5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30DE-93BF-8096-EACB-CFB3158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A12898-A907-D9B1-3CD8-94F16D79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A402BC-4AAF-92FD-287D-0143B97C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BF0F87-34BA-4263-C78A-7AB8AB3A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36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B09EEF-8F0F-C8DC-E538-4F137611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F0F104-B064-5249-39FF-4C8DA1F7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94DB4F-75FD-26B5-3864-CB30E947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5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DD37-7B50-383B-87BB-F31422E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2912C-E073-F0F9-0FAA-C4645B3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BE9455-5C1D-E4B4-79B0-750C6093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CB2A0E-60D2-2A8E-6887-B1E09C9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D962-6322-0ACD-FA47-2C673229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11C99-EE12-AE13-C859-888B9337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8113B-011E-C0BF-545B-1274230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BF80-834D-D08E-ABDE-144A7DE4B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255A5-F18A-03EB-EB41-7DD04BBE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B4DAF-BF0C-018A-F29C-D958883B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4EC4B2-A2B6-A568-6DC6-816FD5A1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E9E05-F392-A70A-2415-16B0F734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7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BC37BC-EEB0-6441-AC58-4216B509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505D5-076D-ECA7-A63E-6AB89FBA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73CAC-0F22-AEF0-48A8-86DC0EE8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25C9-F219-4847-B9E2-D39F695DC8B6}" type="datetimeFigureOut">
              <a:rPr lang="es-PE" smtClean="0"/>
              <a:t>15/03/2023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0A753A-8BAB-E926-1432-69138408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52495-422E-E206-F183-C5179455C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465E-AFB4-45F2-A7EA-CA668A26B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7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HTML/Elemento/section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developer.mozilla.org/es/docs/Web/HTML/Elemento/head" TargetMode="External"/><Relationship Id="rId7" Type="http://schemas.openxmlformats.org/officeDocument/2006/relationships/hyperlink" Target="https://developer.mozilla.org/es/docs/Web/HTML/Elemento/article" TargetMode="External"/><Relationship Id="rId12" Type="http://schemas.openxmlformats.org/officeDocument/2006/relationships/hyperlink" Target="https://developer.mozilla.org/es/docs/Web/HTML/Elemento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.mozilla.org/es/docs/Web/HTML/Elemento/header" TargetMode="External"/><Relationship Id="rId11" Type="http://schemas.openxmlformats.org/officeDocument/2006/relationships/hyperlink" Target="https://developer.mozilla.org/es/docs/Web/HTML/Elemento/span" TargetMode="External"/><Relationship Id="rId5" Type="http://schemas.openxmlformats.org/officeDocument/2006/relationships/hyperlink" Target="https://developer.mozilla.org/es/docs/Web/HTML/Elemento/body" TargetMode="External"/><Relationship Id="rId10" Type="http://schemas.openxmlformats.org/officeDocument/2006/relationships/hyperlink" Target="https://developer.mozilla.org/es/docs/Web/HTML/Elemento/div" TargetMode="External"/><Relationship Id="rId4" Type="http://schemas.openxmlformats.org/officeDocument/2006/relationships/hyperlink" Target="https://developer.mozilla.org/es/docs/Web/HTML/Elemento/title" TargetMode="External"/><Relationship Id="rId9" Type="http://schemas.openxmlformats.org/officeDocument/2006/relationships/hyperlink" Target="https://developer.mozilla.org/es/docs/Web/HTML/Elemento/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o/im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HTML/HTML5/HTML5_lista_element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6400"/>
              <a:t>FRONT END</a:t>
            </a:r>
            <a:br>
              <a:rPr lang="en-US" sz="6400"/>
            </a:br>
            <a:endParaRPr sz="6400"/>
          </a:p>
        </p:txBody>
      </p:sp>
      <p:sp>
        <p:nvSpPr>
          <p:cNvPr id="182" name="Google Shape;182;p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-US" sz="2133"/>
              <a:t>LOGRO: Saber qué es html y conocer los tipos de etiquetas.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931300" y="5717167"/>
            <a:ext cx="4816357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(Semana 2, Sesión 3)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40c7fd910_0_19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740c7fd910_0_19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g740c7fd910_0_19"/>
          <p:cNvSpPr txBox="1"/>
          <p:nvPr/>
        </p:nvSpPr>
        <p:spPr>
          <a:xfrm>
            <a:off x="558367" y="1675133"/>
            <a:ext cx="11065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/>
              <a:t>Escribir etiquetas HTML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65a7c0a18_0_0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65a7c0a18_0_0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g765a7c0a18_0_0"/>
          <p:cNvSpPr txBox="1"/>
          <p:nvPr/>
        </p:nvSpPr>
        <p:spPr>
          <a:xfrm>
            <a:off x="558367" y="1675133"/>
            <a:ext cx="110656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etiquetas que comunican significado, estas son las etiquetas semánticas.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etiquetas html nos permiten mostrar información.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etiquetas para cada tipo de contenido.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1015734" y="1723421"/>
            <a:ext cx="10921229" cy="39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HTML5</a:t>
            </a:r>
            <a:endParaRPr/>
          </a:p>
          <a:p>
            <a:br>
              <a:rPr lang="en-US"/>
            </a:br>
            <a:endParaRPr/>
          </a:p>
          <a:p>
            <a:endParaRPr/>
          </a:p>
          <a:p>
            <a:endParaRPr/>
          </a:p>
          <a:p>
            <a:endParaRPr sz="1867"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4294967295"/>
          </p:nvPr>
        </p:nvSpPr>
        <p:spPr>
          <a:xfrm>
            <a:off x="1214700" y="2627188"/>
            <a:ext cx="9696800" cy="273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 es HTML5?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 de un documento HTML5</a:t>
            </a:r>
            <a:endParaRPr sz="173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Anatomía de una etiqueta HTML </a:t>
            </a:r>
            <a:endParaRPr sz="173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Etiquetas semánticas y no semánticas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23323">
              <a:lnSpc>
                <a:spcPct val="114999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Categorización de elementos HTML5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None/>
            </a:pPr>
            <a:endParaRPr sz="186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925e872f_0_237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925e872f_0_237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HTML5?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0925e872f_0_237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 b="1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HTML5</a:t>
            </a:r>
            <a:r>
              <a:rPr lang="en-US" sz="1600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es la última versión de HTML. Esta es un conjunto de tecnologías entre la cual tenemos el lenguaje de marcado </a:t>
            </a:r>
            <a:r>
              <a:rPr lang="en-US" sz="1600" b="1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HTML - Hyper text markup language</a:t>
            </a:r>
            <a:r>
              <a:rPr lang="en-US" sz="1600">
                <a:solidFill>
                  <a:srgbClr val="434343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es el elemento de construcción más básico de una página web y se usa para crear y representar visualmente una página web.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usa "markup" o marcado para anotar textos, imágenes, y otros contenidos que se muestran en el Navegador Web. El lenguaje de marcado HTML incluye "elementos" especiales tales como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&lt;head&gt;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&lt;title&gt;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&lt;body&gt;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&lt;header&gt;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&lt;article&gt;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&lt;section&gt;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&lt;p&gt;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&lt;div&gt;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&lt;span&gt;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&lt;img&gt;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y muchos otros más.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0925e872f_0_2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66401" y="4033867"/>
            <a:ext cx="6688465" cy="250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ba1c99b9_1_74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ba1c99b9_1_74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Partes de un documento html5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70ba1c99b9_1_74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&lt;!DOCTYPE html&gt;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Indica la version de HTML.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Etiqueta que cubre todo el documento html.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Cabecera del documento donde se agregaran etiquetas que le darán al navegador información extra.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lnSpc>
                <a:spcPct val="115000"/>
              </a:lnSpc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Cuerpo del documento, aca se agregan todas las etiquetas que el navegador mostrará.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70ba1c99b9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234" y="3727418"/>
            <a:ext cx="4745733" cy="2254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70ba1c99b9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68" y="3662067"/>
            <a:ext cx="6574401" cy="238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0ba1c99b9_1_66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70ba1c99b9_1_66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Anatomía de una etiqueta html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g70ba1c99b9_1_66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etiqueta comienza y termina con paréntesis angulados (símbolos de menor que y mayor que (</a:t>
            </a: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 Existen unas pocas etiquetas vacías o nulas que no puede encerrar ningún texto, como por ejemplo </a:t>
            </a:r>
            <a:r>
              <a:rPr lang="en-US" sz="1600" u="sng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&lt;img&gt;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70ba1c99b9_1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6851" y="2806700"/>
            <a:ext cx="96647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ba1c99b9_0_0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0ba1c99b9_0_0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Etiquetas semánticas y no semánticas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70ba1c99b9_0_0"/>
          <p:cNvSpPr txBox="1"/>
          <p:nvPr/>
        </p:nvSpPr>
        <p:spPr>
          <a:xfrm>
            <a:off x="558367" y="1675133"/>
            <a:ext cx="41468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Las etiquetas semánticas llegaron con la especificación de html5, estas etiquetas nos ayudan a entender el significado de cada etiqueta, en contraparte a las etiquetas no semánticas que no comunican nada.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70ba1c99b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933" y="1675134"/>
            <a:ext cx="6599568" cy="49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0ba1c99b9_0_8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0ba1c99b9_0_8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Etiquetas semánticas y no semánticas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g70ba1c99b9_0_8"/>
          <p:cNvSpPr txBox="1"/>
          <p:nvPr/>
        </p:nvSpPr>
        <p:spPr>
          <a:xfrm>
            <a:off x="558367" y="1675133"/>
            <a:ext cx="45460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pueden observer, el código es descriptivo a simple vista y podemos darnos una idea de la estructura de nuestro diseño.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70ba1c99b9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101" y="1810701"/>
            <a:ext cx="3862132" cy="4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ba1c99b9_0_26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0ba1c99b9_0_26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Etiquetas semánticas y no semánticas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g70ba1c99b9_0_26"/>
          <p:cNvSpPr txBox="1"/>
          <p:nvPr/>
        </p:nvSpPr>
        <p:spPr>
          <a:xfrm>
            <a:off x="558367" y="1675133"/>
            <a:ext cx="45460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podemos observer, el código se divide a través de etiquetas div. Estas etiquetas nos ayudan a seleccionar nuestro diseño, pero a simple vista no tiene ningún significado.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70ba1c99b9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634" y="1788534"/>
            <a:ext cx="3804901" cy="460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ba1c99b9_0_50"/>
          <p:cNvSpPr/>
          <p:nvPr/>
        </p:nvSpPr>
        <p:spPr>
          <a:xfrm>
            <a:off x="646367" y="5480100"/>
            <a:ext cx="10134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0ba1c99b9_0_50"/>
          <p:cNvSpPr txBox="1"/>
          <p:nvPr/>
        </p:nvSpPr>
        <p:spPr>
          <a:xfrm>
            <a:off x="429533" y="81801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en-US" sz="3467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Categorización de elementos HTML5</a:t>
            </a: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chemeClr val="dk2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2600"/>
            </a:pPr>
            <a:endParaRPr sz="3467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g70ba1c99b9_0_50"/>
          <p:cNvSpPr txBox="1"/>
          <p:nvPr/>
        </p:nvSpPr>
        <p:spPr>
          <a:xfrm>
            <a:off x="558367" y="1675133"/>
            <a:ext cx="11124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elementos html5, se categorizan de la siguiente manera: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Elementos raíz: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principales que agrupan el todo.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Metadatos del documento: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que agregan información adicional para los buscadores.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Scripting: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ejecución de javascript.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Secciones: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agrupar secciones del documento.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Agrupación de contenido: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agrupar contenido.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Semántica a nivel de texto: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que comunican a nivel de texto.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Edición: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de edición.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Contenido incrustado: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incrustar contenido, como imágenes, videos, etc.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Datos tabulares: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manejar datos tabulares, como tablas.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Formularios: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para el manejo de formularios.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buClr>
                <a:srgbClr val="434343"/>
              </a:buClr>
              <a:buSzPts val="1200"/>
              <a:buFont typeface="Arial"/>
              <a:buChar char="●"/>
            </a:pPr>
            <a:r>
              <a:rPr lang="en-US" sz="1600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Elementos interactivos: </a:t>
            </a:r>
            <a:r>
              <a:rPr lang="en-US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con manejo interactivo.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1467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Documentación de etiquetas:</a:t>
            </a:r>
            <a:r>
              <a:rPr lang="en-US" sz="1467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https://developer.mozilla.org/es/docs/HTML/HTML5/HTML5_lista_elementos</a:t>
            </a:r>
            <a:endParaRPr sz="1467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endParaRPr sz="2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570</Words>
  <Application>Microsoft Office PowerPoint</Application>
  <PresentationFormat>Panorámica</PresentationFormat>
  <Paragraphs>212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Raleway</vt:lpstr>
      <vt:lpstr>Tema de Office</vt:lpstr>
      <vt:lpstr>FRONT END </vt:lpstr>
      <vt:lpstr>HTML5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</dc:title>
  <dc:creator>Roberto Pineda</dc:creator>
  <cp:lastModifiedBy>Roberto Pineda</cp:lastModifiedBy>
  <cp:revision>1</cp:revision>
  <dcterms:created xsi:type="dcterms:W3CDTF">2023-03-15T23:43:49Z</dcterms:created>
  <dcterms:modified xsi:type="dcterms:W3CDTF">2023-03-16T00:09:41Z</dcterms:modified>
</cp:coreProperties>
</file>