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A0DFC-30DF-48CF-8967-8359AB3450FB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F15E-4F67-470B-B052-1D11DE72D7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2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bb404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70bb404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0231e4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6b0231e4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925e872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0925e872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0231e41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6b0231e41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0231e41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6b0231e41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0231e41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6b0231e41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0231e41d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6b0231e41d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9c1c82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7c9c1c82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40c7fd9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740c7fd9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bb404f0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0bb404f0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925e872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0925e872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b404f0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0bb404f0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ba1c99b9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70ba1c99b9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bb404f0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70bb404f0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82a14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7682a14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40c7fd9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740c7fd9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4BC8-94E5-8064-160C-AAFF1FD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5375E-1594-72D6-5B1E-5BEA7B0A6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5DC4E-BB34-9D7E-9410-818B82DB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538B6-4C67-4148-5E8F-6B77EA5E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68CBC-BCB9-05E4-3F7E-33619CE3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60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1E514-4D0D-0A06-A3B6-D1B095B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FE3028-E520-AC7E-7E73-0EE0C14C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18BE0-1581-F5BE-E2F6-DE493090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0B204D-3E9D-E20B-BAFC-196597A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7E8DD-95A5-50A5-D1EC-84A18B82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0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D8BDD-049A-460B-FC48-CD9A8D067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19A6D0-4853-53C7-12F6-688ED620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C3C6E-1865-EFF6-DBB3-8B0A8E9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1C8FD-C444-C13A-9222-B7D3B982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E2A9E-BC07-7A44-6A61-C378ECFA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9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DEA2-2225-91D2-2B2A-CDC20368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6A013-A86B-3CDB-A399-38B0C779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30DC6-DB69-90CE-BC93-1539D5A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54921-3A5E-BE37-43D3-37094E54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460E05-366D-50C0-ACD8-CE29BD9C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4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972A-564D-B971-D340-1506513D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AE2FD-D63F-59BA-2458-7717656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5A43E-410E-DDF6-0C54-2FE1DEA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8B001-8F9D-6817-6BE9-6FC145D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05BF1-5750-F444-C1BA-D71DFE03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364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77FEB-8E5B-94E0-2955-4939E4DD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868D7-880E-2B64-9940-5038736F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E9DA1-E90D-8F04-86AD-41738723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6503D4-2A7A-AFE8-38A4-909F648E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533F29-4E44-A407-A619-D1963336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902F9-4696-943E-18A6-3B3D213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2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1A0B9-4B03-7A76-17E4-AD64A070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F3AF2-42B3-2875-E834-03C9E5AEA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C176A6-7DE3-416A-5F10-98A13C6E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89293A-ECC6-4BE6-E283-E0F297A8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849067-2974-AB52-376C-128AB1CDF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BD3BE1-4F7C-FB99-AC5E-718BD1E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87360B-41CE-967B-125C-7DFF11FF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BCD95B-A36B-6C88-9D9C-FB582BB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81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221E-9BAC-D4F1-D78D-A3081F8C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8E8E0B-8A2A-ABD3-FD69-C8D002C7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4728E4-A674-4EE7-69AC-F12E1DED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62C0C5-0990-DABA-C45E-53664B86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4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27678B-8369-30F2-80CD-32B5F17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D25F46-E458-50BF-7E1F-2EAA7C04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428DD-578D-1807-1973-EC5B5847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6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6304-9178-376E-3C4E-31D0E37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B00C3-28F8-85C6-85DF-76926226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B4ABE-7BB0-D449-DCEE-8F8A68E7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1E2CB-2E1E-9F99-8C32-7816FDA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D5EAE-80FA-B9FA-8672-F4F5F55C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97BDE-B64F-AEDA-71DC-D0E3760C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30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30E59-8965-C6F8-E344-23C010E2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7D5DE1-0F3C-CBDE-FA58-C782FA032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5C6339-7F78-C52B-46B6-D5D67EC9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CB2A3-65CA-D743-8685-EFD42803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E13ADD-FDF6-D608-C9F8-3840AE8F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83BCB-7235-2877-6A9C-1CA540F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6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6B42B-6071-9BE4-FFD1-E0FD0C51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665A8-CBEF-AD26-3210-CE725CD5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500CB-7BF0-7388-044A-EE3E17A9F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BC48-9FA1-4960-9D94-71F1577C34C4}" type="datetimeFigureOut">
              <a:rPr lang="es-PE" smtClean="0"/>
              <a:t>20/03/2023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E66A7-0FFB-03B5-4CB9-EBAFE556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BDED2-A08B-9809-DA06-00738C1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5F04-21C8-4820-AE73-6EB0402A6C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7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HTML/HTML5/HTML5_lista_elementos#Formulari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HTML/HTML5/HTML5_lista_elementos#Formulari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o/inpu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b404f05_0_0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6400"/>
              <a:t>FRONT END</a:t>
            </a:r>
            <a:br>
              <a:rPr lang="en-US" sz="6400"/>
            </a:br>
            <a:endParaRPr sz="6400"/>
          </a:p>
        </p:txBody>
      </p:sp>
      <p:sp>
        <p:nvSpPr>
          <p:cNvPr id="182" name="Google Shape;182;g70bb404f05_0_0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-US" sz="2133"/>
              <a:t>LOGRO: Aprender a usar etiquetas de formulario.</a:t>
            </a:r>
            <a:endParaRPr/>
          </a:p>
          <a:p>
            <a:pPr marL="0" indent="0" algn="just">
              <a:buNone/>
            </a:pPr>
            <a:endParaRPr sz="2133"/>
          </a:p>
        </p:txBody>
      </p:sp>
      <p:sp>
        <p:nvSpPr>
          <p:cNvPr id="183" name="Google Shape;183;g70bb404f05_0_0"/>
          <p:cNvSpPr txBox="1"/>
          <p:nvPr/>
        </p:nvSpPr>
        <p:spPr>
          <a:xfrm>
            <a:off x="931300" y="5717167"/>
            <a:ext cx="48164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867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Semana</a:t>
            </a:r>
            <a:r>
              <a:rPr lang="en-US" sz="1867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3, </a:t>
            </a:r>
            <a:r>
              <a:rPr lang="en-US" sz="1867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Sesión</a:t>
            </a:r>
            <a:r>
              <a:rPr lang="en-US" sz="1867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1)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1015734" y="1723421"/>
            <a:ext cx="10921229" cy="39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Validaciones de formularios con HTML5</a:t>
            </a:r>
            <a:endParaRPr/>
          </a:p>
          <a:p>
            <a:br>
              <a:rPr lang="en-US"/>
            </a:br>
            <a:endParaRPr/>
          </a:p>
          <a:p>
            <a:endParaRPr/>
          </a:p>
          <a:p>
            <a:endParaRPr/>
          </a:p>
          <a:p>
            <a:endParaRPr sz="1867"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4294967295"/>
          </p:nvPr>
        </p:nvSpPr>
        <p:spPr>
          <a:xfrm>
            <a:off x="1214700" y="2627188"/>
            <a:ext cx="9696800" cy="273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Validaciones de formulario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de validación</a:t>
            </a:r>
            <a:endParaRPr sz="173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Patrones de validación</a:t>
            </a:r>
            <a:endParaRPr sz="173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clases de validación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None/>
            </a:pPr>
            <a:endParaRPr sz="186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0231e41d_0_119"/>
          <p:cNvSpPr txBox="1"/>
          <p:nvPr/>
        </p:nvSpPr>
        <p:spPr>
          <a:xfrm>
            <a:off x="727833" y="2653467"/>
            <a:ext cx="4631819" cy="1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Validaciones de formulario con html5</a:t>
            </a: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g6b0231e41d_0_119"/>
          <p:cNvSpPr txBox="1">
            <a:spLocks noGrp="1"/>
          </p:cNvSpPr>
          <p:nvPr>
            <p:ph type="title"/>
          </p:nvPr>
        </p:nvSpPr>
        <p:spPr>
          <a:xfrm>
            <a:off x="528767" y="18198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/>
              <a:t>Busca información</a:t>
            </a:r>
            <a:endParaRPr sz="3200"/>
          </a:p>
        </p:txBody>
      </p:sp>
      <p:sp>
        <p:nvSpPr>
          <p:cNvPr id="196" name="Google Shape;196;g6b0231e41d_0_119"/>
          <p:cNvSpPr/>
          <p:nvPr/>
        </p:nvSpPr>
        <p:spPr>
          <a:xfrm>
            <a:off x="646367" y="5988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6b0231e41d_0_119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g6b0231e41d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0101" y="2078734"/>
            <a:ext cx="2577167" cy="257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925e872f_0_237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925e872f_0_237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Validaciones de formulario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0925e872f_0_237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Gracias a la declaración de tipo de datos de entrada y a la palabra reservada </a:t>
            </a:r>
            <a:r>
              <a:rPr lang="en-US" sz="1600" b="1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n-US" sz="1600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podremos validar la información antes que se envíe al servidor, también podremos definir patrones personalizados y manejar el color de los errores y validaciones.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0925e872f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67" y="3523533"/>
            <a:ext cx="4682901" cy="195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70925e872f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1467" y="3956535"/>
            <a:ext cx="5779567" cy="97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0231e41d_0_228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b0231e41d_0_228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Atributos de validación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6b0231e41d_0_228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atributos nos permiten agregar funcionalidad a las etiquetas de validación entre ellas tenemos:</a:t>
            </a:r>
            <a:endParaRPr sz="2400"/>
          </a:p>
          <a:p>
            <a:pPr marL="228594" indent="-126997"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31789" indent="-228594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minlength: Establece la longitud mínima del texto requerida</a:t>
            </a:r>
            <a:endParaRPr sz="2400"/>
          </a:p>
          <a:p>
            <a:pPr marL="431789" indent="-228594">
              <a:lnSpc>
                <a:spcPct val="115000"/>
              </a:lnSpc>
              <a:buClr>
                <a:srgbClr val="111111"/>
              </a:buClr>
              <a:buSzPts val="12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maxlength: No permite escribir textos superiores a número de caracteres</a:t>
            </a:r>
            <a:endParaRPr sz="2400"/>
          </a:p>
          <a:p>
            <a:pPr marL="414856" indent="-228594">
              <a:lnSpc>
                <a:spcPct val="115000"/>
              </a:lnSpc>
              <a:buClr>
                <a:srgbClr val="111111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min: Establece el número mínimo permitido, para campos numéricos y fechas</a:t>
            </a:r>
            <a:endParaRPr sz="2400"/>
          </a:p>
          <a:p>
            <a:pPr marL="414856" indent="-228594">
              <a:lnSpc>
                <a:spcPct val="115000"/>
              </a:lnSpc>
              <a:buClr>
                <a:srgbClr val="111111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max: Establece el número máximo permitido, para campos numéricos y fechas</a:t>
            </a:r>
            <a:endParaRPr sz="2400"/>
          </a:p>
          <a:p>
            <a:pPr marL="414856" indent="-228594">
              <a:lnSpc>
                <a:spcPct val="115000"/>
              </a:lnSpc>
              <a:buClr>
                <a:srgbClr val="111111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required: Campo obligatorio. Se debe rellenar para enviar formulario</a:t>
            </a:r>
            <a:endParaRPr sz="2400"/>
          </a:p>
          <a:p>
            <a:pPr marL="414856" indent="-228594">
              <a:lnSpc>
                <a:spcPct val="115000"/>
              </a:lnSpc>
              <a:buClr>
                <a:srgbClr val="111111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disabled: Campo desactivado. No se puede modificar. No se envía</a:t>
            </a:r>
            <a:endParaRPr sz="2400"/>
          </a:p>
          <a:p>
            <a:pPr marL="414856" indent="-228594">
              <a:lnSpc>
                <a:spcPct val="115000"/>
              </a:lnSpc>
              <a:buClr>
                <a:srgbClr val="111111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readonly: Campo de sólo lectura. No se puede modificar. Se envía</a:t>
            </a:r>
            <a:endParaRPr sz="16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6b0231e41d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433" y="4777234"/>
            <a:ext cx="6405136" cy="180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0231e41d_0_236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b0231e41d_0_236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Patrones de validación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g6b0231e41d_0_236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pesar que los atributos de validación nos ayudan con ciertos parámetros, una expresión regular nos permitirá personalizar una validación. 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 patrón regular es una cadena de texto que representa un posible patrón de coincidencias, que aplicaremos mediante el atributo </a:t>
            </a:r>
            <a:r>
              <a:rPr lang="en-US" sz="16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lang="en-US" sz="16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b0231e41d_0_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9218" y="4090067"/>
            <a:ext cx="6086833" cy="1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0231e41d_0_246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6b0231e41d_0_246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Patrones de validación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6b0231e41d_0_246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patrones.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6b0231e41d_0_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8731" y="1927801"/>
            <a:ext cx="5969700" cy="43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0231e41d_0_254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6b0231e41d_0_254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 clases de validación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g6b0231e41d_0_254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pseudo clases son estados de un elemento html, a través de el estado del elemento podremos saber si este es válido o inválido.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las pseudo clases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:valid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:invalid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manejar estos estados.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6b0231e41d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67" y="3327401"/>
            <a:ext cx="4723700" cy="299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9c1c82b2_0_0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c9c1c82b2_0_0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g7c9c1c82b2_0_0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/>
              <a:t>Declarar un formulario con los campos, nombre, apellido, edad y correo. Validar estos.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0c7fd910_0_19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40c7fd910_0_19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g740c7fd910_0_19"/>
          <p:cNvSpPr txBox="1"/>
          <p:nvPr/>
        </p:nvSpPr>
        <p:spPr>
          <a:xfrm>
            <a:off x="558367" y="1675133"/>
            <a:ext cx="11065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atributos nos permiten restringir datos de entrada que sean incorrectos.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personalizar nuestras validaciones gracias a los patrones regulares.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personalizar los estilos de validación cuando este sea valido o invalido.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1015734" y="1723421"/>
            <a:ext cx="10921229" cy="39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Etiquetas de formulario</a:t>
            </a:r>
            <a:endParaRPr/>
          </a:p>
          <a:p>
            <a:br>
              <a:rPr lang="en-US"/>
            </a:br>
            <a:endParaRPr/>
          </a:p>
          <a:p>
            <a:endParaRPr/>
          </a:p>
          <a:p>
            <a:endParaRPr/>
          </a:p>
          <a:p>
            <a:endParaRPr sz="1867"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4294967295"/>
          </p:nvPr>
        </p:nvSpPr>
        <p:spPr>
          <a:xfrm>
            <a:off x="1214700" y="2627188"/>
            <a:ext cx="9696800" cy="273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un formulario HTML?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Etiquetas de formulario</a:t>
            </a:r>
            <a:endParaRPr sz="173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input</a:t>
            </a:r>
            <a:endParaRPr sz="186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bb404f05_0_113"/>
          <p:cNvSpPr txBox="1"/>
          <p:nvPr/>
        </p:nvSpPr>
        <p:spPr>
          <a:xfrm>
            <a:off x="727833" y="2653467"/>
            <a:ext cx="4091200" cy="1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¿Qué es un formulario HTML?</a:t>
            </a: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g70bb404f05_0_113"/>
          <p:cNvSpPr txBox="1">
            <a:spLocks noGrp="1"/>
          </p:cNvSpPr>
          <p:nvPr>
            <p:ph type="title"/>
          </p:nvPr>
        </p:nvSpPr>
        <p:spPr>
          <a:xfrm>
            <a:off x="528767" y="18198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/>
              <a:t>Busca información</a:t>
            </a:r>
            <a:endParaRPr sz="3200"/>
          </a:p>
        </p:txBody>
      </p:sp>
      <p:sp>
        <p:nvSpPr>
          <p:cNvPr id="196" name="Google Shape;196;g70bb404f05_0_113"/>
          <p:cNvSpPr/>
          <p:nvPr/>
        </p:nvSpPr>
        <p:spPr>
          <a:xfrm>
            <a:off x="646367" y="5988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bb404f05_0_113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g70bb404f05_0_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367" y="1819834"/>
            <a:ext cx="3048268" cy="304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925e872f_0_237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925e872f_0_237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un formulario HTML?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0925e872f_0_237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formularios HTML son uno de los puntos principales de interacción entre un usuario y un sitio web o aplicación. Ellos permiten a los usuarios enviar información a un sitio web. La mayor parte de las veces se envía información a un servidor web, pero la página web también puede interceptarla para usarla por su lado.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buClr>
                <a:srgbClr val="000000"/>
              </a:buClr>
              <a:buSzPts val="1200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formulario HTML está hecho de una o más etiquetas. Estas etiquetas pueden ser campos de texto (de una línea o multilínea), cajas de selección, botones, checkboxes, o botones de radio. La mayoría del tiempo, estas etiquetas están junto a un label que describe su propósito.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buClr>
                <a:srgbClr val="000000"/>
              </a:buClr>
              <a:buSzPts val="1200"/>
            </a:pPr>
            <a:endParaRPr sz="1600" b="1">
              <a:solidFill>
                <a:srgbClr val="434343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0925e872f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4669" y="4042634"/>
            <a:ext cx="5068068" cy="2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bb404f05_0_124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bb404f05_0_124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Etiquetas de formulario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70bb404f05_0_124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etiquetas de formulario nos ayudaran a ingresar información para enviarlas al servidor. Las etiquetas de formulario cuentan con atributos donde le podremos agregar criterios de validación, tipos de datos de entrada, etc.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buClr>
                <a:srgbClr val="000000"/>
              </a:buClr>
              <a:buSzPts val="1200"/>
            </a:pPr>
            <a:endParaRPr sz="1600" b="1">
              <a:solidFill>
                <a:srgbClr val="434343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etiquetas: </a:t>
            </a:r>
            <a:r>
              <a:rPr lang="en-US" sz="1467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https://developer.mozilla.org/es/docs/HTML/HTML5/HTML5_lista_elementos#Formularios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70bb404f05_0_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251" y="3071467"/>
            <a:ext cx="9559900" cy="202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ba1c99b9_1_74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ba1c99b9_1_74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Etiquetas de formulario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g70ba1c99b9_1_74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etiquetas: </a:t>
            </a:r>
            <a:r>
              <a:rPr lang="en-US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https://developer.mozilla.org/es/docs/HTML/HTML5/HTML5_lista_elementos#Formularios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70ba1c99b9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951" y="1707300"/>
            <a:ext cx="11214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bb404f05_0_134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0bb404f05_0_134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Tipos de input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g70bb404f05_0_134"/>
          <p:cNvSpPr txBox="1"/>
          <p:nvPr/>
        </p:nvSpPr>
        <p:spPr>
          <a:xfrm>
            <a:off x="558367" y="1675133"/>
            <a:ext cx="1112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etiqueta input a través de su atributo type nos permitirá ingresar distintos tipos de input, entre estos tenemos: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buClr>
                <a:srgbClr val="000000"/>
              </a:buClr>
              <a:buSzPts val="1200"/>
            </a:pPr>
            <a:endParaRPr sz="1600" b="1">
              <a:solidFill>
                <a:srgbClr val="434343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inputs: </a:t>
            </a:r>
            <a:r>
              <a:rPr lang="en-US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https://developer.mozilla.org/es/docs/Web/HTML/Elemento/input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0bb404f05_0_134"/>
          <p:cNvSpPr txBox="1"/>
          <p:nvPr/>
        </p:nvSpPr>
        <p:spPr>
          <a:xfrm>
            <a:off x="627333" y="2317767"/>
            <a:ext cx="2566400" cy="2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datetime-local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g70bb404f05_0_134"/>
          <p:cNvSpPr txBox="1"/>
          <p:nvPr/>
        </p:nvSpPr>
        <p:spPr>
          <a:xfrm>
            <a:off x="3521667" y="2289267"/>
            <a:ext cx="20104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hidden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g70bb404f05_0_134"/>
          <p:cNvSpPr txBox="1"/>
          <p:nvPr/>
        </p:nvSpPr>
        <p:spPr>
          <a:xfrm>
            <a:off x="6216400" y="2275000"/>
            <a:ext cx="2866000" cy="2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tel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70bb404f05_0_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8634" y="2896936"/>
            <a:ext cx="2967133" cy="133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82a14f03_0_0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7682a14f03_0_0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g7682a14f03_0_0"/>
          <p:cNvSpPr txBox="1"/>
          <p:nvPr/>
        </p:nvSpPr>
        <p:spPr>
          <a:xfrm>
            <a:off x="558367" y="1675133"/>
            <a:ext cx="11124400" cy="4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/>
              <a:t>En un documento html, escribir etiquetas html y analizar su funcionamiento.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buClr>
                <a:srgbClr val="000000"/>
              </a:buClr>
              <a:buSzPts val="1200"/>
            </a:pPr>
            <a:endParaRPr sz="1600" b="1">
              <a:solidFill>
                <a:srgbClr val="434343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0c7fd910_0_19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40c7fd910_0_19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g740c7fd910_0_19"/>
          <p:cNvSpPr txBox="1"/>
          <p:nvPr/>
        </p:nvSpPr>
        <p:spPr>
          <a:xfrm>
            <a:off x="558367" y="1675133"/>
            <a:ext cx="11065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formularios sirven para obtener información del usuario.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diferentes tipos de atributos para los tipos de datos a ingresar.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formulario se agrupa con la etiqueta form.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Panorámica</PresentationFormat>
  <Paragraphs>408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Lato</vt:lpstr>
      <vt:lpstr>Raleway</vt:lpstr>
      <vt:lpstr>Tema de Office</vt:lpstr>
      <vt:lpstr>FRONT END </vt:lpstr>
      <vt:lpstr>Etiquetas de formulario     </vt:lpstr>
      <vt:lpstr>Busca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Validaciones de formularios con HTML5     </vt:lpstr>
      <vt:lpstr>Busca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</dc:title>
  <dc:creator>Roberto Pineda</dc:creator>
  <cp:lastModifiedBy>Roberto Pineda</cp:lastModifiedBy>
  <cp:revision>1</cp:revision>
  <dcterms:created xsi:type="dcterms:W3CDTF">2023-03-20T23:59:06Z</dcterms:created>
  <dcterms:modified xsi:type="dcterms:W3CDTF">2023-03-21T00:00:55Z</dcterms:modified>
</cp:coreProperties>
</file>