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eiYCBWeJ9mOVjxN3TaWG9I7T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4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078e6d2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6b078e6d2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078e6d2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6b078e6d2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dccf34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6dccf34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0c7fd9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740c7fd9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925e872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70925e872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078e6d2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6b078e6d2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078e6d2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6b078e6d2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078e6d2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6b078e6d2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078e6d2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6b078e6d2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078e6d2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6b078e6d2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078e6d2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6b078e6d2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607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2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2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5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3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Learn/CSS/Introduction_to_CSS/Combinaciones_y_selectores_multiples#Varios_selectores_en_una_regla" TargetMode="External"/><Relationship Id="rId3" Type="http://schemas.openxmlformats.org/officeDocument/2006/relationships/hyperlink" Target="https://developer.mozilla.org/es/docs/Learn/CSS/Introduction_to_CSS/Selectores_simples" TargetMode="External"/><Relationship Id="rId7" Type="http://schemas.openxmlformats.org/officeDocument/2006/relationships/hyperlink" Target="https://developer.mozilla.org/es/docs/Learn/CSS/Introduction_to_CSS/Combinaciones_y_selectores_multip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s/docs/Learn/CSS/Introduction_to_CSS/Pseudo-clases_y_pseudo-elementos#Pseudo-elementos" TargetMode="External"/><Relationship Id="rId5" Type="http://schemas.openxmlformats.org/officeDocument/2006/relationships/hyperlink" Target="https://developer.mozilla.org/es/docs/Learn/CSS/Introduction_to_CSS/Pseudo-clases_y_pseudo-elementos" TargetMode="External"/><Relationship Id="rId4" Type="http://schemas.openxmlformats.org/officeDocument/2006/relationships/hyperlink" Target="https://developer.mozilla.org/es/docs/Learn/CSS/Introduction_to_CSS/Selectores_de_Atributos" TargetMode="External"/><Relationship Id="rId9" Type="http://schemas.openxmlformats.org/officeDocument/2006/relationships/hyperlink" Target="https://developer.mozilla.org/es/docs/Web/CSS/Selectores_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078e6d25_0_1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/>
              <a:t>FRONT END</a:t>
            </a:r>
            <a:br>
              <a:rPr lang="en-US" sz="4800"/>
            </a:br>
            <a:endParaRPr sz="4800"/>
          </a:p>
        </p:txBody>
      </p:sp>
      <p:sp>
        <p:nvSpPr>
          <p:cNvPr id="182" name="Google Shape;182;g6b078e6d25_0_17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 dirty="0"/>
              <a:t>LOGRO: </a:t>
            </a:r>
            <a:r>
              <a:rPr lang="en-US" sz="1600" dirty="0" err="1"/>
              <a:t>Entender</a:t>
            </a:r>
            <a:r>
              <a:rPr lang="en-US" sz="1600" dirty="0"/>
              <a:t> CSS, </a:t>
            </a:r>
            <a:r>
              <a:rPr lang="en-US" sz="1600" dirty="0" err="1"/>
              <a:t>definir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css</a:t>
            </a:r>
            <a:r>
              <a:rPr lang="en-US" sz="1600" dirty="0"/>
              <a:t> y </a:t>
            </a:r>
            <a:r>
              <a:rPr lang="en-US" sz="1600" dirty="0" err="1"/>
              <a:t>aprender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</a:t>
            </a:r>
            <a:r>
              <a:rPr lang="en-US" sz="1600" dirty="0" err="1"/>
              <a:t>selectores</a:t>
            </a:r>
            <a:r>
              <a:rPr lang="en-US" sz="1600" dirty="0"/>
              <a:t>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dirty="0"/>
          </a:p>
        </p:txBody>
      </p:sp>
      <p:sp>
        <p:nvSpPr>
          <p:cNvPr id="183" name="Google Shape;183;g6b078e6d25_0_177"/>
          <p:cNvSpPr txBox="1"/>
          <p:nvPr/>
        </p:nvSpPr>
        <p:spPr>
          <a:xfrm>
            <a:off x="698475" y="4287875"/>
            <a:ext cx="3612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Semana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3, </a:t>
            </a:r>
            <a:r>
              <a:rPr lang="en-US" sz="1400" b="1" i="0" u="none" strike="noStrike" cap="none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Sesión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2)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078e6d25_0_17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b078e6d25_0_17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Selectores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4" name="Google Shape;264;g6b078e6d25_0_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2700" y="1419200"/>
            <a:ext cx="6548150" cy="3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ccf346c9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6dccf346c9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g6dccf346c9_0_0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Crear un documento con elementos html y agregar reglas css.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0c7fd910_0_1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40c7fd910_0_1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g740c7fd910_0_19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definir css de 3 maneras diferentes.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distintas formas de seleccionar una etiqueta.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comentarios nos ayudan a estructurar nuestro código.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761800" y="1292566"/>
            <a:ext cx="8190922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Fundamentos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</p:txBody>
      </p:sp>
      <p:sp>
        <p:nvSpPr>
          <p:cNvPr id="189" name="Google Shape;189;p2"/>
          <p:cNvSpPr txBox="1">
            <a:spLocks noGrp="1"/>
          </p:cNvSpPr>
          <p:nvPr>
            <p:ph type="subTitle" idx="4294967295"/>
          </p:nvPr>
        </p:nvSpPr>
        <p:spPr>
          <a:xfrm>
            <a:off x="911025" y="1970391"/>
            <a:ext cx="72726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CSS?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Formas de declarar CSS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endParaRPr sz="13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Definición de regla CSS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Selectores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endParaRPr sz="1400" b="0" i="0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925e872f_0_23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0925e872f_0_23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CSS?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70925e872f_0_237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 - 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lang="en-US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lang="en-US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heets, es un lenguaje para darle estilos a los elementos de marcado como </a:t>
            </a:r>
            <a:r>
              <a:rPr lang="en-US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html. 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le denomina estilos </a:t>
            </a:r>
            <a:r>
              <a:rPr lang="en-US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cascada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porque se aplican de arriba a abajo (</a:t>
            </a:r>
            <a:r>
              <a:rPr lang="en-US" sz="12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siguiendo un patrón denominado </a:t>
            </a:r>
            <a:r>
              <a:rPr lang="en-US" sz="12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herencia</a:t>
            </a: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través de css podremos agregar estilos a nuestros elementos tal como color, espaciados, tipo de letra, etc. También podremos organizar los elementos dentro de nuestro layout, crear animaciones, definir transiciones y crear interfaces adaptables a distintos dispositivos.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70925e872f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037" y="3038475"/>
            <a:ext cx="3473926" cy="12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70925e872f_0_237"/>
          <p:cNvSpPr/>
          <p:nvPr/>
        </p:nvSpPr>
        <p:spPr>
          <a:xfrm>
            <a:off x="4776475" y="2990875"/>
            <a:ext cx="3939900" cy="13731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idea de </a:t>
            </a:r>
            <a:r>
              <a:rPr lang="en-US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 separar la lógica de presentación con la lógica declarativa de HTML y de esta manera poder manejar todos los estilos en una hoja de estilos independiente de HTML.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078e6d25_0_11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b078e6d25_0_11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Formas de declarar CSS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6b078e6d25_0_112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3 maneras</a:t>
            </a:r>
            <a:r>
              <a:rPr lang="en-US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declarar CSS. Dentro de la etiqueta </a:t>
            </a:r>
            <a:r>
              <a:rPr lang="en-US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n-US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dentro de una </a:t>
            </a:r>
            <a:r>
              <a:rPr lang="en-US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 html</a:t>
            </a:r>
            <a:r>
              <a:rPr lang="en-US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 en su </a:t>
            </a:r>
            <a:r>
              <a:rPr lang="en-US" sz="12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propio archivo</a:t>
            </a:r>
            <a:r>
              <a:rPr lang="en-US" sz="1200" b="0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 extensión .css . La mejor manera de declarar CSS será en su propio archivo, pero se podrán presentar casos donde no valga la pena crear un archivo y simplemente lo definamos en la cabecera también es una práctica común agregar valores css dinámicos haciéndolo directamente en la etiqueta html.</a:t>
            </a: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6b078e6d25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0" y="2279725"/>
            <a:ext cx="3571026" cy="23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6b078e6d25_0_112"/>
          <p:cNvSpPr txBox="1"/>
          <p:nvPr/>
        </p:nvSpPr>
        <p:spPr>
          <a:xfrm>
            <a:off x="2628650" y="4659575"/>
            <a:ext cx="33456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Dentro del head</a:t>
            </a:r>
            <a:endParaRPr sz="1100" b="1" i="0" u="none" strike="noStrike" cap="none">
              <a:solidFill>
                <a:srgbClr val="4343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078e6d25_0_14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6b078e6d25_0_14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Formas de declarar CSS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g6b078e6d25_0_147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6b078e6d25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900" y="1699450"/>
            <a:ext cx="6117074" cy="23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b078e6d25_0_147"/>
          <p:cNvSpPr txBox="1"/>
          <p:nvPr/>
        </p:nvSpPr>
        <p:spPr>
          <a:xfrm>
            <a:off x="1706925" y="4035225"/>
            <a:ext cx="61170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una etiqueta html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078e6d25_0_15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6b078e6d25_0_15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Formas de declarar CSS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g6b078e6d25_0_157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6b078e6d25_0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675" y="1605800"/>
            <a:ext cx="7429626" cy="22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6b078e6d25_0_157"/>
          <p:cNvSpPr txBox="1"/>
          <p:nvPr/>
        </p:nvSpPr>
        <p:spPr>
          <a:xfrm>
            <a:off x="807950" y="3830400"/>
            <a:ext cx="7407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CSS en su propio archivo</a:t>
            </a:r>
            <a:endParaRPr sz="11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078e6d25_0_12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6b078e6d25_0_12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Comentarios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g6b078e6d25_0_120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comentarios en CSS, ayudarán a estructurar el documento. Estos se crean siguiendo la siguiente sintaxis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comentario aca */.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 de sus usos más frecuentes es el de registrar el comienzo de un nuevo grupo de selecciones, de esta manera se estructura el codigo CSS con un orden.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6b078e6d25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675" y="2184025"/>
            <a:ext cx="5396050" cy="27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078e6d25_0_136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b078e6d25_0_13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Definición de regla CSS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g6b078e6d25_0_136"/>
          <p:cNvSpPr txBox="1"/>
          <p:nvPr/>
        </p:nvSpPr>
        <p:spPr>
          <a:xfrm>
            <a:off x="418775" y="1256350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6b078e6d25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538" y="1390475"/>
            <a:ext cx="4577575" cy="31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078e6d25_0_128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b078e6d25_0_128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Selectores</a:t>
            </a: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g6b078e6d25_0_128"/>
          <p:cNvSpPr txBox="1"/>
          <p:nvPr/>
        </p:nvSpPr>
        <p:spPr>
          <a:xfrm>
            <a:off x="418775" y="1120555"/>
            <a:ext cx="83433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selectores 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definen sobre qué etiqueta o etiquetas aplicamos declaraciones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Existen muchos tipos de selectores que nos ayudarán a especificar las etiquetas  que queramos seleccionar.  Los selectores están categorizados por:</a:t>
            </a: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Selectores simples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Seleccionan los elementos por su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nombre de etiqueta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endParaRPr sz="1200" b="1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Selectores de atributos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Seleccionan los elementos por los 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valores de sus atributos</a:t>
            </a:r>
            <a:endParaRPr sz="1200" b="1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Pseudo-clases</a:t>
            </a:r>
            <a:r>
              <a:rPr lang="en-US" sz="1200" b="1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Seleccionan los elementos por el estado en que se encuentran, cómo haber aparecido al pasar el ratón, o por ser el primer hijo de su padre en el árbol DOM.</a:t>
            </a: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Pseudo-elementos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Selecciona los elementos por su situación en relación a otro elemento, por ejemplo: la primera palabra de cada párrafo, o el contenido que se encuentra justo después de un elemento.</a:t>
            </a: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Combinaciones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No son en sí mismos selectores, sino formas de combinar dos o más selectores de forma práctica para una selección especial. Por ejemplo, se pueden seleccionar párrafos que sean descendientes de divs, o párrafos situados justo después de títulos.</a:t>
            </a: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en-US" sz="1200" b="1" i="0" u="sng" strike="noStrike" cap="none">
                <a:solidFill>
                  <a:srgbClr val="0097A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Selectores múltiples</a:t>
            </a:r>
            <a:r>
              <a:rPr lang="en-US" sz="1200" b="0" i="0" u="none" strike="noStrike" cap="non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Tampoco son selectores en sí mismos; podemos agrupar múltiples selectores en la misma regla CSS separados por comas, para aplicarlos a una de las declaraciones o a todos los elementos seleccionados por estos selectores.</a:t>
            </a:r>
            <a:endParaRPr/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https://developer.mozilla.org/es/docs/Web/CSS/Selectores_CSS</a:t>
            </a:r>
            <a:endParaRPr sz="1200" b="0" i="0" u="none" strike="noStrike" cap="non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Presentación en pantalla (16:9)</PresentationFormat>
  <Paragraphs>274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Raleway</vt:lpstr>
      <vt:lpstr>Lato</vt:lpstr>
      <vt:lpstr>Arial</vt:lpstr>
      <vt:lpstr>Calibri</vt:lpstr>
      <vt:lpstr>Streamline</vt:lpstr>
      <vt:lpstr>Streamline</vt:lpstr>
      <vt:lpstr>FRONT END </vt:lpstr>
      <vt:lpstr>Fundamentos CSS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</dc:title>
  <cp:lastModifiedBy>Roberto Pineda</cp:lastModifiedBy>
  <cp:revision>1</cp:revision>
  <dcterms:modified xsi:type="dcterms:W3CDTF">2023-03-22T23:03:44Z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0x010100D5E4E5330328DA4AA976D45E281EEDF3</vt:lpwstr>
  </property>
</Properties>
</file>