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90de15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90de15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90de15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90de15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77c238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77c238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5f6a13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5f6a13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(ORIGINAL) SLIDE: What is the yelp dataset challenge?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7ca05b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7ca05b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(REVISED) SLIDE: What is the yelp dataset challenge?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7ca05b6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7ca05b6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(REVISED) SLIDE: What is the yelp dataset challenge?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69479c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69479c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(ORIGINAL) SLIDE: What are we going to do with this dataset?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77c238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77c238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747ec3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747ec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77c238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77c23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8d0c6c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8d0c6c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 Challenge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375" y="46852"/>
            <a:ext cx="2662624" cy="12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50" y="0"/>
            <a:ext cx="4117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811750" y="266075"/>
            <a:ext cx="3527100" cy="4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Rating Counts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Review Counts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Review_Stars versus Review Counts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03400"/>
            <a:ext cx="4974900" cy="27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494750" y="867525"/>
            <a:ext cx="2701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a Collaborative filtering technique: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a user whent to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Rio Mirage Cafe Y Cantina,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Restaurants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recommended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 rot="10800000">
            <a:off x="2599750" y="2834975"/>
            <a:ext cx="4434300" cy="9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/>
          <p:nvPr/>
        </p:nvCxnSpPr>
        <p:spPr>
          <a:xfrm rot="10800000">
            <a:off x="4730050" y="2060075"/>
            <a:ext cx="2456400" cy="19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/>
        </p:nvSpPr>
        <p:spPr>
          <a:xfrm>
            <a:off x="5790375" y="3844175"/>
            <a:ext cx="27525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still needs work for data cleaning, as we want 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restaurant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but we are being recommended a taxi service and a car dealership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774950" y="459775"/>
            <a:ext cx="75129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Tools: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We will utilize: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Github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Discord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Google Cloud Bucket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Python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Google Docs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Overleaf (Writing final report)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65850" y="77950"/>
            <a:ext cx="8520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yelp </a:t>
            </a:r>
            <a:r>
              <a:rPr lang="en"/>
              <a:t>dataset</a:t>
            </a:r>
            <a:r>
              <a:rPr lang="en"/>
              <a:t> challenge?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65850" y="698325"/>
            <a:ext cx="8520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challenges students to use yelp’s data and conduct research and </a:t>
            </a:r>
            <a:r>
              <a:rPr lang="en"/>
              <a:t>analysis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challenges students to use data in innovative ways to break ground in research and the chance to win prizes.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challenges students to use data on behalf of any third party with </a:t>
            </a:r>
            <a:r>
              <a:rPr lang="en"/>
              <a:t>Yelp’s consent.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challenges students to use the data in connection with any commercial purpose.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25" y="2975275"/>
            <a:ext cx="4558225" cy="20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1136225" y="3359900"/>
            <a:ext cx="2963400" cy="11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previous tasks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65850" y="77950"/>
            <a:ext cx="8520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yelp dataset challenge?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52075" y="926125"/>
            <a:ext cx="39342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Challenges students to: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Yelp’s data and conduct research and analysis.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data on behalf of any third party with Yelp’s consent.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data in connection with any commercial purpose.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28750" y="926125"/>
            <a:ext cx="38577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Encourages</a:t>
            </a:r>
            <a:r>
              <a:rPr b="1" lang="en" sz="2000" u="sng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Innovation and the chance to win prizes.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Exploration in applied data science.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Practical use of data to solve real-world problems.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65850" y="77950"/>
            <a:ext cx="8520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Previous Tasks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793875"/>
            <a:ext cx="8374724" cy="40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7725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do with this dataset?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0" y="7359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Main Priority: </a:t>
            </a:r>
            <a:r>
              <a:rPr lang="en"/>
              <a:t>We will try to make recommendations for user’s of where to eat based on historical data for restaurants a user went to.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  that we will take into consideration for right now: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Categories of </a:t>
            </a:r>
            <a:r>
              <a:rPr lang="en"/>
              <a:t>restaurants</a:t>
            </a:r>
            <a:r>
              <a:rPr lang="en"/>
              <a:t> user has visited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# of stars a user has given to </a:t>
            </a:r>
            <a:r>
              <a:rPr lang="en"/>
              <a:t>restaurants</a:t>
            </a:r>
            <a:r>
              <a:rPr lang="en"/>
              <a:t> </a:t>
            </a:r>
            <a:r>
              <a:rPr lang="en"/>
              <a:t>visited</a:t>
            </a:r>
            <a:r>
              <a:rPr lang="en"/>
              <a:t>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was useful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more through  feature engineering, we will then decide what other features are important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Second Task: </a:t>
            </a:r>
            <a:r>
              <a:rPr lang="en"/>
              <a:t>Doing a sentiment anaylsis,</a:t>
            </a:r>
            <a:r>
              <a:rPr b="1" lang="en"/>
              <a:t> </a:t>
            </a:r>
            <a:r>
              <a:rPr lang="en"/>
              <a:t>we will also the perform the task of building a text classifier to determine whether a user liked a restaurant they visited in the past or not, via their reviews.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we will be performing: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 </a:t>
            </a:r>
            <a:r>
              <a:rPr lang="en" sz="13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a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the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tuning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predictions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 Plan for future </a:t>
            </a:r>
            <a:r>
              <a:rPr lang="en"/>
              <a:t>Maintenance</a:t>
            </a:r>
            <a:r>
              <a:rPr lang="en"/>
              <a:t> and how we can get real time predictions  (things like Kafka)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achine learning steps" id="98" name="Google Shape;98;p18" title="https://www.kdnuggets.com/2018/05/general-approaches-machine-learning-process.htm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525" y="582100"/>
            <a:ext cx="27686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301075" y="2942700"/>
            <a:ext cx="3194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is Kafka?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Distributed publish-subscribe messaging system that receives   from disparate source systems and  make the data available to target systems in real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time, tasks that we will explore: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will convert the recommendation engine into a flask api and deploy it via heroku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will create a word cloud looking at the business id and review to find what are the categories associated with that restaurant. (This would be a good visualization tool for future projects)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more in depth at reviews and picking the top 5 cuisines in the dataset and see what concerns the customer and what makes a good restaurant (Application help with growth and profit)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 Vision ( Trying to extract image features that represent restaurant use a classification algorithm to classify restaurant)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Demo: Recommendation Engine Yelp</a:t>
            </a:r>
            <a:endParaRPr/>
          </a:p>
        </p:txBody>
      </p:sp>
      <p:pic>
        <p:nvPicPr>
          <p:cNvPr descr="Image result for item based filtering"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271175"/>
            <a:ext cx="4116651" cy="324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tem based filtering"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00" y="1147225"/>
            <a:ext cx="3364575" cy="30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5641950" y="3616275"/>
            <a:ext cx="3364500" cy="13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f</a:t>
            </a:r>
            <a:r>
              <a:rPr lang="en"/>
              <a:t>orm of coll</a:t>
            </a:r>
            <a:r>
              <a:rPr lang="en"/>
              <a:t>aborative filtering for recommender systems based on the similarity between items calculated using people’s ratings of those items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 Yelp Prototype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75" y="1414366"/>
            <a:ext cx="3071775" cy="231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 flipH="1">
            <a:off x="2298725" y="3474350"/>
            <a:ext cx="2589300" cy="14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ratings are a 3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805" y="1213625"/>
            <a:ext cx="4711595" cy="211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