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6"/>
  </p:notesMasterIdLst>
  <p:sldIdLst>
    <p:sldId id="257" r:id="rId3"/>
    <p:sldId id="258" r:id="rId4"/>
    <p:sldId id="259" r:id="rId5"/>
    <p:sldId id="260" r:id="rId6"/>
    <p:sldId id="261" r:id="rId7"/>
    <p:sldId id="275" r:id="rId8"/>
    <p:sldId id="262" r:id="rId9"/>
    <p:sldId id="28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7" r:id="rId22"/>
    <p:sldId id="278" r:id="rId23"/>
    <p:sldId id="279" r:id="rId24"/>
    <p:sldId id="276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8F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E9D09-81B1-4113-A021-4C433A5FC339}" v="50" dt="2021-07-27T10:06:13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3336" y="17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Lam" userId="ec9485e7b8fc3450" providerId="LiveId" clId="{6A8E9D09-81B1-4113-A021-4C433A5FC339}"/>
    <pc:docChg chg="undo custSel addSld delSld modSld sldOrd modShowInfo">
      <pc:chgData name="Vanessa Lam" userId="ec9485e7b8fc3450" providerId="LiveId" clId="{6A8E9D09-81B1-4113-A021-4C433A5FC339}" dt="2021-07-27T10:12:26.686" v="2765" actId="2744"/>
      <pc:docMkLst>
        <pc:docMk/>
      </pc:docMkLst>
      <pc:sldChg chg="del">
        <pc:chgData name="Vanessa Lam" userId="ec9485e7b8fc3450" providerId="LiveId" clId="{6A8E9D09-81B1-4113-A021-4C433A5FC339}" dt="2021-07-24T01:33:50.812" v="1521" actId="47"/>
        <pc:sldMkLst>
          <pc:docMk/>
          <pc:sldMk cId="0" sldId="256"/>
        </pc:sldMkLst>
      </pc:sldChg>
      <pc:sldChg chg="addSp delSp modSp mod modAnim">
        <pc:chgData name="Vanessa Lam" userId="ec9485e7b8fc3450" providerId="LiveId" clId="{6A8E9D09-81B1-4113-A021-4C433A5FC339}" dt="2021-07-27T10:06:13.058" v="2762"/>
        <pc:sldMkLst>
          <pc:docMk/>
          <pc:sldMk cId="0" sldId="257"/>
        </pc:sldMkLst>
        <pc:spChg chg="mod">
          <ac:chgData name="Vanessa Lam" userId="ec9485e7b8fc3450" providerId="LiveId" clId="{6A8E9D09-81B1-4113-A021-4C433A5FC339}" dt="2021-07-24T02:02:38.919" v="2510" actId="20577"/>
          <ac:spMkLst>
            <pc:docMk/>
            <pc:sldMk cId="0" sldId="257"/>
            <ac:spMk id="137" creationId="{00000000-0000-0000-0000-000000000000}"/>
          </ac:spMkLst>
        </pc:spChg>
        <pc:picChg chg="add del mod">
          <ac:chgData name="Vanessa Lam" userId="ec9485e7b8fc3450" providerId="LiveId" clId="{6A8E9D09-81B1-4113-A021-4C433A5FC339}" dt="2021-07-27T10:06:13.058" v="2762"/>
          <ac:picMkLst>
            <pc:docMk/>
            <pc:sldMk cId="0" sldId="257"/>
            <ac:picMk id="2" creationId="{F2F75527-A34B-469F-88FF-2436EEADFBE8}"/>
          </ac:picMkLst>
        </pc:picChg>
      </pc:sldChg>
      <pc:sldChg chg="addSp delSp modSp mod">
        <pc:chgData name="Vanessa Lam" userId="ec9485e7b8fc3450" providerId="LiveId" clId="{6A8E9D09-81B1-4113-A021-4C433A5FC339}" dt="2021-07-24T01:43:43.432" v="1618"/>
        <pc:sldMkLst>
          <pc:docMk/>
          <pc:sldMk cId="0" sldId="260"/>
        </pc:sldMkLst>
        <pc:spChg chg="mod">
          <ac:chgData name="Vanessa Lam" userId="ec9485e7b8fc3450" providerId="LiveId" clId="{6A8E9D09-81B1-4113-A021-4C433A5FC339}" dt="2021-07-24T01:42:30.587" v="1608" actId="20577"/>
          <ac:spMkLst>
            <pc:docMk/>
            <pc:sldMk cId="0" sldId="260"/>
            <ac:spMk id="161" creationId="{00000000-0000-0000-0000-000000000000}"/>
          </ac:spMkLst>
        </pc:spChg>
        <pc:picChg chg="add mod">
          <ac:chgData name="Vanessa Lam" userId="ec9485e7b8fc3450" providerId="LiveId" clId="{6A8E9D09-81B1-4113-A021-4C433A5FC339}" dt="2021-07-24T01:43:41.839" v="1615" actId="1076"/>
          <ac:picMkLst>
            <pc:docMk/>
            <pc:sldMk cId="0" sldId="260"/>
            <ac:picMk id="3" creationId="{9378316C-2F41-4A57-9A9A-9C34BCE10958}"/>
          </ac:picMkLst>
        </pc:picChg>
        <pc:picChg chg="add del mod">
          <ac:chgData name="Vanessa Lam" userId="ec9485e7b8fc3450" providerId="LiveId" clId="{6A8E9D09-81B1-4113-A021-4C433A5FC339}" dt="2021-07-24T01:43:43.432" v="1618"/>
          <ac:picMkLst>
            <pc:docMk/>
            <pc:sldMk cId="0" sldId="260"/>
            <ac:picMk id="3074" creationId="{A09AD8AD-C5CF-4D66-856D-2F3E86A768D3}"/>
          </ac:picMkLst>
        </pc:picChg>
      </pc:sldChg>
      <pc:sldChg chg="modSp mod">
        <pc:chgData name="Vanessa Lam" userId="ec9485e7b8fc3450" providerId="LiveId" clId="{6A8E9D09-81B1-4113-A021-4C433A5FC339}" dt="2021-07-24T01:26:32.800" v="950" actId="5793"/>
        <pc:sldMkLst>
          <pc:docMk/>
          <pc:sldMk cId="0" sldId="262"/>
        </pc:sldMkLst>
        <pc:spChg chg="mod">
          <ac:chgData name="Vanessa Lam" userId="ec9485e7b8fc3450" providerId="LiveId" clId="{6A8E9D09-81B1-4113-A021-4C433A5FC339}" dt="2021-07-24T01:26:32.800" v="950" actId="5793"/>
          <ac:spMkLst>
            <pc:docMk/>
            <pc:sldMk cId="0" sldId="262"/>
            <ac:spMk id="179" creationId="{00000000-0000-0000-0000-000000000000}"/>
          </ac:spMkLst>
        </pc:spChg>
      </pc:sldChg>
      <pc:sldChg chg="modSp mod">
        <pc:chgData name="Vanessa Lam" userId="ec9485e7b8fc3450" providerId="LiveId" clId="{6A8E9D09-81B1-4113-A021-4C433A5FC339}" dt="2021-07-26T08:55:28.959" v="2760" actId="20577"/>
        <pc:sldMkLst>
          <pc:docMk/>
          <pc:sldMk cId="0" sldId="264"/>
        </pc:sldMkLst>
        <pc:spChg chg="mod">
          <ac:chgData name="Vanessa Lam" userId="ec9485e7b8fc3450" providerId="LiveId" clId="{6A8E9D09-81B1-4113-A021-4C433A5FC339}" dt="2021-07-26T08:55:28.959" v="2760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Vanessa Lam" userId="ec9485e7b8fc3450" providerId="LiveId" clId="{6A8E9D09-81B1-4113-A021-4C433A5FC339}" dt="2021-07-24T01:13:39.291" v="711" actId="20577"/>
          <ac:spMkLst>
            <pc:docMk/>
            <pc:sldMk cId="0" sldId="264"/>
            <ac:spMk id="197" creationId="{00000000-0000-0000-0000-000000000000}"/>
          </ac:spMkLst>
        </pc:spChg>
      </pc:sldChg>
      <pc:sldChg chg="addSp modSp mod">
        <pc:chgData name="Vanessa Lam" userId="ec9485e7b8fc3450" providerId="LiveId" clId="{6A8E9D09-81B1-4113-A021-4C433A5FC339}" dt="2021-07-24T02:23:55.590" v="2721" actId="1076"/>
        <pc:sldMkLst>
          <pc:docMk/>
          <pc:sldMk cId="0" sldId="266"/>
        </pc:sldMkLst>
        <pc:spChg chg="add mod ord">
          <ac:chgData name="Vanessa Lam" userId="ec9485e7b8fc3450" providerId="LiveId" clId="{6A8E9D09-81B1-4113-A021-4C433A5FC339}" dt="2021-07-24T02:22:29.586" v="2703" actId="1076"/>
          <ac:spMkLst>
            <pc:docMk/>
            <pc:sldMk cId="0" sldId="266"/>
            <ac:spMk id="2" creationId="{B283E1F7-1CB0-4FD3-9E8A-9B4C649BEC49}"/>
          </ac:spMkLst>
        </pc:spChg>
        <pc:spChg chg="mod">
          <ac:chgData name="Vanessa Lam" userId="ec9485e7b8fc3450" providerId="LiveId" clId="{6A8E9D09-81B1-4113-A021-4C433A5FC339}" dt="2021-07-24T02:22:34.991" v="2704" actId="1076"/>
          <ac:spMkLst>
            <pc:docMk/>
            <pc:sldMk cId="0" sldId="266"/>
            <ac:spMk id="7" creationId="{00000000-0000-0000-0000-000000000000}"/>
          </ac:spMkLst>
        </pc:spChg>
        <pc:spChg chg="mod">
          <ac:chgData name="Vanessa Lam" userId="ec9485e7b8fc3450" providerId="LiveId" clId="{6A8E9D09-81B1-4113-A021-4C433A5FC339}" dt="2021-07-24T01:32:35.656" v="1517" actId="113"/>
          <ac:spMkLst>
            <pc:docMk/>
            <pc:sldMk cId="0" sldId="266"/>
            <ac:spMk id="212" creationId="{00000000-0000-0000-0000-000000000000}"/>
          </ac:spMkLst>
        </pc:spChg>
        <pc:graphicFrameChg chg="add mod modGraphic">
          <ac:chgData name="Vanessa Lam" userId="ec9485e7b8fc3450" providerId="LiveId" clId="{6A8E9D09-81B1-4113-A021-4C433A5FC339}" dt="2021-07-24T02:23:55.590" v="2721" actId="1076"/>
          <ac:graphicFrameMkLst>
            <pc:docMk/>
            <pc:sldMk cId="0" sldId="266"/>
            <ac:graphicFrameMk id="3" creationId="{2785DDB8-9403-4C39-8632-8197C164FF4A}"/>
          </ac:graphicFrameMkLst>
        </pc:graphicFrameChg>
      </pc:sldChg>
      <pc:sldChg chg="addSp delSp modSp mod">
        <pc:chgData name="Vanessa Lam" userId="ec9485e7b8fc3450" providerId="LiveId" clId="{6A8E9D09-81B1-4113-A021-4C433A5FC339}" dt="2021-07-24T01:32:45.026" v="1519" actId="14100"/>
        <pc:sldMkLst>
          <pc:docMk/>
          <pc:sldMk cId="0" sldId="267"/>
        </pc:sldMkLst>
        <pc:spChg chg="del mod">
          <ac:chgData name="Vanessa Lam" userId="ec9485e7b8fc3450" providerId="LiveId" clId="{6A8E9D09-81B1-4113-A021-4C433A5FC339}" dt="2021-07-24T00:41:48.141" v="42" actId="478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Vanessa Lam" userId="ec9485e7b8fc3450" providerId="LiveId" clId="{6A8E9D09-81B1-4113-A021-4C433A5FC339}" dt="2021-07-24T00:59:34.413" v="339" actId="478"/>
          <ac:spMkLst>
            <pc:docMk/>
            <pc:sldMk cId="0" sldId="267"/>
            <ac:spMk id="4" creationId="{1C454F53-6AA1-40DA-B552-A68C6B461648}"/>
          </ac:spMkLst>
        </pc:spChg>
        <pc:spChg chg="add mod">
          <ac:chgData name="Vanessa Lam" userId="ec9485e7b8fc3450" providerId="LiveId" clId="{6A8E9D09-81B1-4113-A021-4C433A5FC339}" dt="2021-07-24T01:01:17.138" v="353" actId="1076"/>
          <ac:spMkLst>
            <pc:docMk/>
            <pc:sldMk cId="0" sldId="267"/>
            <ac:spMk id="8" creationId="{D367928D-19C3-4824-8A31-2C9773308666}"/>
          </ac:spMkLst>
        </pc:spChg>
        <pc:spChg chg="add mod">
          <ac:chgData name="Vanessa Lam" userId="ec9485e7b8fc3450" providerId="LiveId" clId="{6A8E9D09-81B1-4113-A021-4C433A5FC339}" dt="2021-07-24T01:01:20.053" v="354" actId="1076"/>
          <ac:spMkLst>
            <pc:docMk/>
            <pc:sldMk cId="0" sldId="267"/>
            <ac:spMk id="10" creationId="{5E988617-C377-43BE-B12F-D6CA3A5E35E2}"/>
          </ac:spMkLst>
        </pc:spChg>
        <pc:spChg chg="mod">
          <ac:chgData name="Vanessa Lam" userId="ec9485e7b8fc3450" providerId="LiveId" clId="{6A8E9D09-81B1-4113-A021-4C433A5FC339}" dt="2021-07-24T01:32:45.026" v="1519" actId="14100"/>
          <ac:spMkLst>
            <pc:docMk/>
            <pc:sldMk cId="0" sldId="267"/>
            <ac:spMk id="221" creationId="{00000000-0000-0000-0000-000000000000}"/>
          </ac:spMkLst>
        </pc:spChg>
        <pc:picChg chg="add mod">
          <ac:chgData name="Vanessa Lam" userId="ec9485e7b8fc3450" providerId="LiveId" clId="{6A8E9D09-81B1-4113-A021-4C433A5FC339}" dt="2021-07-24T00:59:47.551" v="342" actId="1076"/>
          <ac:picMkLst>
            <pc:docMk/>
            <pc:sldMk cId="0" sldId="267"/>
            <ac:picMk id="1028" creationId="{55F35F94-2052-48F4-A810-539AB75095FC}"/>
          </ac:picMkLst>
        </pc:picChg>
        <pc:picChg chg="add mod">
          <ac:chgData name="Vanessa Lam" userId="ec9485e7b8fc3450" providerId="LiveId" clId="{6A8E9D09-81B1-4113-A021-4C433A5FC339}" dt="2021-07-24T01:00:24.471" v="346" actId="1076"/>
          <ac:picMkLst>
            <pc:docMk/>
            <pc:sldMk cId="0" sldId="267"/>
            <ac:picMk id="1030" creationId="{FD567199-41A1-48F7-B2D7-66EEFFDB16B8}"/>
          </ac:picMkLst>
        </pc:picChg>
        <pc:picChg chg="add mod">
          <ac:chgData name="Vanessa Lam" userId="ec9485e7b8fc3450" providerId="LiveId" clId="{6A8E9D09-81B1-4113-A021-4C433A5FC339}" dt="2021-07-24T01:00:55.502" v="350" actId="1076"/>
          <ac:picMkLst>
            <pc:docMk/>
            <pc:sldMk cId="0" sldId="267"/>
            <ac:picMk id="1032" creationId="{2F3DE3B4-354A-4DD3-8A0E-ADC01859A7C4}"/>
          </ac:picMkLst>
        </pc:picChg>
      </pc:sldChg>
      <pc:sldChg chg="addSp modSp mod ord">
        <pc:chgData name="Vanessa Lam" userId="ec9485e7b8fc3450" providerId="LiveId" clId="{6A8E9D09-81B1-4113-A021-4C433A5FC339}" dt="2021-07-24T01:08:13.109" v="591" actId="12"/>
        <pc:sldMkLst>
          <pc:docMk/>
          <pc:sldMk cId="0" sldId="268"/>
        </pc:sldMkLst>
        <pc:spChg chg="add mod">
          <ac:chgData name="Vanessa Lam" userId="ec9485e7b8fc3450" providerId="LiveId" clId="{6A8E9D09-81B1-4113-A021-4C433A5FC339}" dt="2021-07-24T01:06:29.311" v="569" actId="255"/>
          <ac:spMkLst>
            <pc:docMk/>
            <pc:sldMk cId="0" sldId="268"/>
            <ac:spMk id="9" creationId="{3F287DCC-2702-4D30-901D-74F92F02F30E}"/>
          </ac:spMkLst>
        </pc:spChg>
        <pc:spChg chg="mod">
          <ac:chgData name="Vanessa Lam" userId="ec9485e7b8fc3450" providerId="LiveId" clId="{6A8E9D09-81B1-4113-A021-4C433A5FC339}" dt="2021-07-24T01:08:13.109" v="591" actId="12"/>
          <ac:spMkLst>
            <pc:docMk/>
            <pc:sldMk cId="0" sldId="268"/>
            <ac:spMk id="230" creationId="{00000000-0000-0000-0000-000000000000}"/>
          </ac:spMkLst>
        </pc:spChg>
        <pc:picChg chg="add mod">
          <ac:chgData name="Vanessa Lam" userId="ec9485e7b8fc3450" providerId="LiveId" clId="{6A8E9D09-81B1-4113-A021-4C433A5FC339}" dt="2021-07-24T01:06:14.212" v="567" actId="1076"/>
          <ac:picMkLst>
            <pc:docMk/>
            <pc:sldMk cId="0" sldId="268"/>
            <ac:picMk id="2050" creationId="{F2756162-5BCA-4547-8882-A07C0CB91E42}"/>
          </ac:picMkLst>
        </pc:picChg>
      </pc:sldChg>
      <pc:sldChg chg="modSp mod">
        <pc:chgData name="Vanessa Lam" userId="ec9485e7b8fc3450" providerId="LiveId" clId="{6A8E9D09-81B1-4113-A021-4C433A5FC339}" dt="2021-07-24T01:09:20.002" v="601" actId="2711"/>
        <pc:sldMkLst>
          <pc:docMk/>
          <pc:sldMk cId="0" sldId="270"/>
        </pc:sldMkLst>
        <pc:spChg chg="mod">
          <ac:chgData name="Vanessa Lam" userId="ec9485e7b8fc3450" providerId="LiveId" clId="{6A8E9D09-81B1-4113-A021-4C433A5FC339}" dt="2021-07-24T01:09:20.002" v="601" actId="2711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">
        <pc:chgData name="Vanessa Lam" userId="ec9485e7b8fc3450" providerId="LiveId" clId="{6A8E9D09-81B1-4113-A021-4C433A5FC339}" dt="2021-07-24T01:39:19.303" v="1560" actId="14100"/>
        <pc:sldMkLst>
          <pc:docMk/>
          <pc:sldMk cId="0" sldId="271"/>
        </pc:sldMkLst>
        <pc:spChg chg="add del mod">
          <ac:chgData name="Vanessa Lam" userId="ec9485e7b8fc3450" providerId="LiveId" clId="{6A8E9D09-81B1-4113-A021-4C433A5FC339}" dt="2021-07-24T01:11:40.751" v="657" actId="20577"/>
          <ac:spMkLst>
            <pc:docMk/>
            <pc:sldMk cId="0" sldId="271"/>
            <ac:spMk id="3" creationId="{ED7164CF-DB26-48ED-8C86-41CB2B08ABD7}"/>
          </ac:spMkLst>
        </pc:spChg>
        <pc:spChg chg="del">
          <ac:chgData name="Vanessa Lam" userId="ec9485e7b8fc3450" providerId="LiveId" clId="{6A8E9D09-81B1-4113-A021-4C433A5FC339}" dt="2021-07-24T01:11:12.520" v="648" actId="478"/>
          <ac:spMkLst>
            <pc:docMk/>
            <pc:sldMk cId="0" sldId="271"/>
            <ac:spMk id="251" creationId="{00000000-0000-0000-0000-000000000000}"/>
          </ac:spMkLst>
        </pc:spChg>
        <pc:spChg chg="mod">
          <ac:chgData name="Vanessa Lam" userId="ec9485e7b8fc3450" providerId="LiveId" clId="{6A8E9D09-81B1-4113-A021-4C433A5FC339}" dt="2021-07-24T01:09:57.370" v="613" actId="113"/>
          <ac:spMkLst>
            <pc:docMk/>
            <pc:sldMk cId="0" sldId="271"/>
            <ac:spMk id="253" creationId="{00000000-0000-0000-0000-000000000000}"/>
          </ac:spMkLst>
        </pc:spChg>
        <pc:spChg chg="mod">
          <ac:chgData name="Vanessa Lam" userId="ec9485e7b8fc3450" providerId="LiveId" clId="{6A8E9D09-81B1-4113-A021-4C433A5FC339}" dt="2021-07-24T01:33:07.570" v="1520" actId="33524"/>
          <ac:spMkLst>
            <pc:docMk/>
            <pc:sldMk cId="0" sldId="271"/>
            <ac:spMk id="254" creationId="{00000000-0000-0000-0000-000000000000}"/>
          </ac:spMkLst>
        </pc:spChg>
        <pc:picChg chg="add mod">
          <ac:chgData name="Vanessa Lam" userId="ec9485e7b8fc3450" providerId="LiveId" clId="{6A8E9D09-81B1-4113-A021-4C433A5FC339}" dt="2021-07-24T01:39:19.303" v="1560" actId="14100"/>
          <ac:picMkLst>
            <pc:docMk/>
            <pc:sldMk cId="0" sldId="271"/>
            <ac:picMk id="5" creationId="{51ED275C-E8B1-4C07-92CE-FECB74ED3F72}"/>
          </ac:picMkLst>
        </pc:picChg>
      </pc:sldChg>
      <pc:sldChg chg="addSp modSp mod">
        <pc:chgData name="Vanessa Lam" userId="ec9485e7b8fc3450" providerId="LiveId" clId="{6A8E9D09-81B1-4113-A021-4C433A5FC339}" dt="2021-07-24T01:37:30.664" v="1545" actId="1076"/>
        <pc:sldMkLst>
          <pc:docMk/>
          <pc:sldMk cId="0" sldId="272"/>
        </pc:sldMkLst>
        <pc:spChg chg="mod">
          <ac:chgData name="Vanessa Lam" userId="ec9485e7b8fc3450" providerId="LiveId" clId="{6A8E9D09-81B1-4113-A021-4C433A5FC339}" dt="2021-07-24T01:19:12.080" v="925" actId="20577"/>
          <ac:spMkLst>
            <pc:docMk/>
            <pc:sldMk cId="0" sldId="272"/>
            <ac:spMk id="260" creationId="{00000000-0000-0000-0000-000000000000}"/>
          </ac:spMkLst>
        </pc:spChg>
        <pc:spChg chg="mod">
          <ac:chgData name="Vanessa Lam" userId="ec9485e7b8fc3450" providerId="LiveId" clId="{6A8E9D09-81B1-4113-A021-4C433A5FC339}" dt="2021-07-24T01:14:40.155" v="755" actId="20577"/>
          <ac:spMkLst>
            <pc:docMk/>
            <pc:sldMk cId="0" sldId="272"/>
            <ac:spMk id="262" creationId="{00000000-0000-0000-0000-000000000000}"/>
          </ac:spMkLst>
        </pc:spChg>
        <pc:spChg chg="mod">
          <ac:chgData name="Vanessa Lam" userId="ec9485e7b8fc3450" providerId="LiveId" clId="{6A8E9D09-81B1-4113-A021-4C433A5FC339}" dt="2021-07-24T01:32:19.056" v="1511" actId="113"/>
          <ac:spMkLst>
            <pc:docMk/>
            <pc:sldMk cId="0" sldId="272"/>
            <ac:spMk id="263" creationId="{00000000-0000-0000-0000-000000000000}"/>
          </ac:spMkLst>
        </pc:spChg>
        <pc:picChg chg="add mod">
          <ac:chgData name="Vanessa Lam" userId="ec9485e7b8fc3450" providerId="LiveId" clId="{6A8E9D09-81B1-4113-A021-4C433A5FC339}" dt="2021-07-24T01:37:30.664" v="1545" actId="1076"/>
          <ac:picMkLst>
            <pc:docMk/>
            <pc:sldMk cId="0" sldId="272"/>
            <ac:picMk id="3" creationId="{401C0A80-7EC6-424A-B2F6-6597182F20F8}"/>
          </ac:picMkLst>
        </pc:picChg>
      </pc:sldChg>
      <pc:sldChg chg="del">
        <pc:chgData name="Vanessa Lam" userId="ec9485e7b8fc3450" providerId="LiveId" clId="{6A8E9D09-81B1-4113-A021-4C433A5FC339}" dt="2021-07-24T01:15:43.341" v="773" actId="47"/>
        <pc:sldMkLst>
          <pc:docMk/>
          <pc:sldMk cId="0" sldId="273"/>
        </pc:sldMkLst>
      </pc:sldChg>
      <pc:sldChg chg="addSp delSp modSp mod">
        <pc:chgData name="Vanessa Lam" userId="ec9485e7b8fc3450" providerId="LiveId" clId="{6A8E9D09-81B1-4113-A021-4C433A5FC339}" dt="2021-07-24T01:36:07.938" v="1533" actId="1076"/>
        <pc:sldMkLst>
          <pc:docMk/>
          <pc:sldMk cId="0" sldId="274"/>
        </pc:sldMkLst>
        <pc:spChg chg="mod">
          <ac:chgData name="Vanessa Lam" userId="ec9485e7b8fc3450" providerId="LiveId" clId="{6A8E9D09-81B1-4113-A021-4C433A5FC339}" dt="2021-07-24T01:32:07.815" v="1508" actId="113"/>
          <ac:spMkLst>
            <pc:docMk/>
            <pc:sldMk cId="0" sldId="274"/>
            <ac:spMk id="281" creationId="{00000000-0000-0000-0000-000000000000}"/>
          </ac:spMkLst>
        </pc:spChg>
        <pc:picChg chg="add del mod">
          <ac:chgData name="Vanessa Lam" userId="ec9485e7b8fc3450" providerId="LiveId" clId="{6A8E9D09-81B1-4113-A021-4C433A5FC339}" dt="2021-07-24T01:35:19.733" v="1524" actId="478"/>
          <ac:picMkLst>
            <pc:docMk/>
            <pc:sldMk cId="0" sldId="274"/>
            <ac:picMk id="3" creationId="{E3E14D4E-30E6-405F-BB47-443E2A767F05}"/>
          </ac:picMkLst>
        </pc:picChg>
        <pc:picChg chg="add mod">
          <ac:chgData name="Vanessa Lam" userId="ec9485e7b8fc3450" providerId="LiveId" clId="{6A8E9D09-81B1-4113-A021-4C433A5FC339}" dt="2021-07-24T01:36:07.938" v="1533" actId="1076"/>
          <ac:picMkLst>
            <pc:docMk/>
            <pc:sldMk cId="0" sldId="274"/>
            <ac:picMk id="5" creationId="{19C95A41-32F3-4994-96AC-9D9F470CB7E1}"/>
          </ac:picMkLst>
        </pc:picChg>
      </pc:sldChg>
      <pc:sldChg chg="modSp mod">
        <pc:chgData name="Vanessa Lam" userId="ec9485e7b8fc3450" providerId="LiveId" clId="{6A8E9D09-81B1-4113-A021-4C433A5FC339}" dt="2021-07-26T08:21:41.188" v="2747" actId="947"/>
        <pc:sldMkLst>
          <pc:docMk/>
          <pc:sldMk cId="2836122617" sldId="275"/>
        </pc:sldMkLst>
        <pc:spChg chg="mod">
          <ac:chgData name="Vanessa Lam" userId="ec9485e7b8fc3450" providerId="LiveId" clId="{6A8E9D09-81B1-4113-A021-4C433A5FC339}" dt="2021-07-26T08:21:41.188" v="2747" actId="947"/>
          <ac:spMkLst>
            <pc:docMk/>
            <pc:sldMk cId="2836122617" sldId="275"/>
            <ac:spMk id="5" creationId="{00000000-0000-0000-0000-000000000000}"/>
          </ac:spMkLst>
        </pc:spChg>
        <pc:spChg chg="mod">
          <ac:chgData name="Vanessa Lam" userId="ec9485e7b8fc3450" providerId="LiveId" clId="{6A8E9D09-81B1-4113-A021-4C433A5FC339}" dt="2021-07-26T08:21:29.288" v="2746" actId="1076"/>
          <ac:spMkLst>
            <pc:docMk/>
            <pc:sldMk cId="2836122617" sldId="275"/>
            <ac:spMk id="8" creationId="{00000000-0000-0000-0000-000000000000}"/>
          </ac:spMkLst>
        </pc:spChg>
      </pc:sldChg>
      <pc:sldChg chg="new">
        <pc:chgData name="Vanessa Lam" userId="ec9485e7b8fc3450" providerId="LiveId" clId="{6A8E9D09-81B1-4113-A021-4C433A5FC339}" dt="2021-07-24T01:45:13.449" v="1619" actId="680"/>
        <pc:sldMkLst>
          <pc:docMk/>
          <pc:sldMk cId="1817618476" sldId="276"/>
        </pc:sldMkLst>
      </pc:sldChg>
      <pc:sldChg chg="modSp new mod">
        <pc:chgData name="Vanessa Lam" userId="ec9485e7b8fc3450" providerId="LiveId" clId="{6A8E9D09-81B1-4113-A021-4C433A5FC339}" dt="2021-07-24T01:46:07.585" v="1636" actId="20577"/>
        <pc:sldMkLst>
          <pc:docMk/>
          <pc:sldMk cId="979630550" sldId="277"/>
        </pc:sldMkLst>
        <pc:spChg chg="mod">
          <ac:chgData name="Vanessa Lam" userId="ec9485e7b8fc3450" providerId="LiveId" clId="{6A8E9D09-81B1-4113-A021-4C433A5FC339}" dt="2021-07-24T01:46:07.585" v="1636" actId="20577"/>
          <ac:spMkLst>
            <pc:docMk/>
            <pc:sldMk cId="979630550" sldId="277"/>
            <ac:spMk id="2" creationId="{F2F6308D-1180-4B1D-A8FD-25DA51BA2FC5}"/>
          </ac:spMkLst>
        </pc:spChg>
      </pc:sldChg>
      <pc:sldChg chg="new del">
        <pc:chgData name="Vanessa Lam" userId="ec9485e7b8fc3450" providerId="LiveId" clId="{6A8E9D09-81B1-4113-A021-4C433A5FC339}" dt="2021-07-24T01:46:13.091" v="1638" actId="47"/>
        <pc:sldMkLst>
          <pc:docMk/>
          <pc:sldMk cId="2047579596" sldId="278"/>
        </pc:sldMkLst>
      </pc:sldChg>
      <pc:sldChg chg="modSp new mod">
        <pc:chgData name="Vanessa Lam" userId="ec9485e7b8fc3450" providerId="LiveId" clId="{6A8E9D09-81B1-4113-A021-4C433A5FC339}" dt="2021-07-24T02:02:19.387" v="2493" actId="1076"/>
        <pc:sldMkLst>
          <pc:docMk/>
          <pc:sldMk cId="2239182811" sldId="278"/>
        </pc:sldMkLst>
        <pc:spChg chg="mod">
          <ac:chgData name="Vanessa Lam" userId="ec9485e7b8fc3450" providerId="LiveId" clId="{6A8E9D09-81B1-4113-A021-4C433A5FC339}" dt="2021-07-24T01:46:54.746" v="1683" actId="20577"/>
          <ac:spMkLst>
            <pc:docMk/>
            <pc:sldMk cId="2239182811" sldId="278"/>
            <ac:spMk id="2" creationId="{D182A38A-2F9E-468A-B333-B59C8212ADA6}"/>
          </ac:spMkLst>
        </pc:spChg>
        <pc:spChg chg="mod">
          <ac:chgData name="Vanessa Lam" userId="ec9485e7b8fc3450" providerId="LiveId" clId="{6A8E9D09-81B1-4113-A021-4C433A5FC339}" dt="2021-07-24T01:47:09.385" v="1684"/>
          <ac:spMkLst>
            <pc:docMk/>
            <pc:sldMk cId="2239182811" sldId="278"/>
            <ac:spMk id="3" creationId="{8018707E-2FDF-446E-AAE3-C151A231D913}"/>
          </ac:spMkLst>
        </pc:spChg>
        <pc:spChg chg="mod">
          <ac:chgData name="Vanessa Lam" userId="ec9485e7b8fc3450" providerId="LiveId" clId="{6A8E9D09-81B1-4113-A021-4C433A5FC339}" dt="2021-07-24T01:46:26.744" v="1657" actId="20577"/>
          <ac:spMkLst>
            <pc:docMk/>
            <pc:sldMk cId="2239182811" sldId="278"/>
            <ac:spMk id="4" creationId="{555F34DC-2ED8-4C3D-82DD-BCE32721EA57}"/>
          </ac:spMkLst>
        </pc:spChg>
        <pc:spChg chg="mod">
          <ac:chgData name="Vanessa Lam" userId="ec9485e7b8fc3450" providerId="LiveId" clId="{6A8E9D09-81B1-4113-A021-4C433A5FC339}" dt="2021-07-24T02:02:19.387" v="2493" actId="1076"/>
          <ac:spMkLst>
            <pc:docMk/>
            <pc:sldMk cId="2239182811" sldId="278"/>
            <ac:spMk id="5" creationId="{1A830BB6-FC46-45C0-A80E-C45A45807B33}"/>
          </ac:spMkLst>
        </pc:spChg>
      </pc:sldChg>
      <pc:sldChg chg="delSp modSp new mod">
        <pc:chgData name="Vanessa Lam" userId="ec9485e7b8fc3450" providerId="LiveId" clId="{6A8E9D09-81B1-4113-A021-4C433A5FC339}" dt="2021-07-26T08:22:15.384" v="2754" actId="404"/>
        <pc:sldMkLst>
          <pc:docMk/>
          <pc:sldMk cId="4247360879" sldId="279"/>
        </pc:sldMkLst>
        <pc:spChg chg="del">
          <ac:chgData name="Vanessa Lam" userId="ec9485e7b8fc3450" providerId="LiveId" clId="{6A8E9D09-81B1-4113-A021-4C433A5FC339}" dt="2021-07-24T02:00:39.991" v="2484" actId="478"/>
          <ac:spMkLst>
            <pc:docMk/>
            <pc:sldMk cId="4247360879" sldId="279"/>
            <ac:spMk id="2" creationId="{8715A7A3-5BEF-4D63-BA0A-F85BA882CFDA}"/>
          </ac:spMkLst>
        </pc:spChg>
        <pc:spChg chg="mod">
          <ac:chgData name="Vanessa Lam" userId="ec9485e7b8fc3450" providerId="LiveId" clId="{6A8E9D09-81B1-4113-A021-4C433A5FC339}" dt="2021-07-24T02:00:29.460" v="2483" actId="20577"/>
          <ac:spMkLst>
            <pc:docMk/>
            <pc:sldMk cId="4247360879" sldId="279"/>
            <ac:spMk id="4" creationId="{56C65C7C-FE84-4A00-9B2A-2B68A5DC3CDC}"/>
          </ac:spMkLst>
        </pc:spChg>
        <pc:spChg chg="mod">
          <ac:chgData name="Vanessa Lam" userId="ec9485e7b8fc3450" providerId="LiveId" clId="{6A8E9D09-81B1-4113-A021-4C433A5FC339}" dt="2021-07-26T08:22:15.384" v="2754" actId="404"/>
          <ac:spMkLst>
            <pc:docMk/>
            <pc:sldMk cId="4247360879" sldId="279"/>
            <ac:spMk id="5" creationId="{E46526FD-6FDC-4DA3-B08F-184268CB2F85}"/>
          </ac:spMkLst>
        </pc:spChg>
      </pc:sldChg>
      <pc:sldChg chg="addSp delSp modSp new mod">
        <pc:chgData name="Vanessa Lam" userId="ec9485e7b8fc3450" providerId="LiveId" clId="{6A8E9D09-81B1-4113-A021-4C433A5FC339}" dt="2021-07-24T02:15:27.959" v="2640" actId="1076"/>
        <pc:sldMkLst>
          <pc:docMk/>
          <pc:sldMk cId="3308288626" sldId="280"/>
        </pc:sldMkLst>
        <pc:spChg chg="del">
          <ac:chgData name="Vanessa Lam" userId="ec9485e7b8fc3450" providerId="LiveId" clId="{6A8E9D09-81B1-4113-A021-4C433A5FC339}" dt="2021-07-24T02:06:49.080" v="2522" actId="478"/>
          <ac:spMkLst>
            <pc:docMk/>
            <pc:sldMk cId="3308288626" sldId="280"/>
            <ac:spMk id="2" creationId="{94E4A809-8133-4E25-826B-13F742986678}"/>
          </ac:spMkLst>
        </pc:spChg>
        <pc:spChg chg="add del mod">
          <ac:chgData name="Vanessa Lam" userId="ec9485e7b8fc3450" providerId="LiveId" clId="{6A8E9D09-81B1-4113-A021-4C433A5FC339}" dt="2021-07-24T02:09:58.681" v="2546" actId="20577"/>
          <ac:spMkLst>
            <pc:docMk/>
            <pc:sldMk cId="3308288626" sldId="280"/>
            <ac:spMk id="4" creationId="{EB8C0BC2-A527-480C-A7E4-7099EEAD1ADB}"/>
          </ac:spMkLst>
        </pc:spChg>
        <pc:spChg chg="mod">
          <ac:chgData name="Vanessa Lam" userId="ec9485e7b8fc3450" providerId="LiveId" clId="{6A8E9D09-81B1-4113-A021-4C433A5FC339}" dt="2021-07-24T02:15:27.959" v="2640" actId="1076"/>
          <ac:spMkLst>
            <pc:docMk/>
            <pc:sldMk cId="3308288626" sldId="280"/>
            <ac:spMk id="5" creationId="{FF95296D-5D5D-48D7-B2CE-7FB9A44CC2ED}"/>
          </ac:spMkLst>
        </pc:spChg>
        <pc:spChg chg="add del mod">
          <ac:chgData name="Vanessa Lam" userId="ec9485e7b8fc3450" providerId="LiveId" clId="{6A8E9D09-81B1-4113-A021-4C433A5FC339}" dt="2021-07-24T02:06:27.738" v="2517" actId="478"/>
          <ac:spMkLst>
            <pc:docMk/>
            <pc:sldMk cId="3308288626" sldId="280"/>
            <ac:spMk id="7" creationId="{8BFDA94F-3C40-4718-9E59-9B0F48CEE8DF}"/>
          </ac:spMkLst>
        </pc:spChg>
        <pc:spChg chg="add mod">
          <ac:chgData name="Vanessa Lam" userId="ec9485e7b8fc3450" providerId="LiveId" clId="{6A8E9D09-81B1-4113-A021-4C433A5FC339}" dt="2021-07-24T02:15:00.650" v="2633" actId="20577"/>
          <ac:spMkLst>
            <pc:docMk/>
            <pc:sldMk cId="3308288626" sldId="280"/>
            <ac:spMk id="8" creationId="{49D20916-1054-43AD-87A3-F97DE5B741A5}"/>
          </ac:spMkLst>
        </pc:spChg>
      </pc:sldChg>
    </pc:docChg>
  </pc:docChgLst>
  <pc:docChgLst>
    <pc:chgData name="Vanessa Lam" userId="ec9485e7b8fc3450" providerId="LiveId" clId="{093C24B5-EF94-48CF-86AA-99621E4459D1}"/>
    <pc:docChg chg="undo custSel modSld">
      <pc:chgData name="Vanessa Lam" userId="ec9485e7b8fc3450" providerId="LiveId" clId="{093C24B5-EF94-48CF-86AA-99621E4459D1}" dt="2021-07-18T06:23:57.098" v="1070" actId="20577"/>
      <pc:docMkLst>
        <pc:docMk/>
      </pc:docMkLst>
      <pc:sldChg chg="modSp mod">
        <pc:chgData name="Vanessa Lam" userId="ec9485e7b8fc3450" providerId="LiveId" clId="{093C24B5-EF94-48CF-86AA-99621E4459D1}" dt="2021-07-18T06:14:28.584" v="744" actId="20577"/>
        <pc:sldMkLst>
          <pc:docMk/>
          <pc:sldMk cId="0" sldId="257"/>
        </pc:sldMkLst>
        <pc:spChg chg="mod">
          <ac:chgData name="Vanessa Lam" userId="ec9485e7b8fc3450" providerId="LiveId" clId="{093C24B5-EF94-48CF-86AA-99621E4459D1}" dt="2021-07-18T06:03:33.731" v="142" actId="20577"/>
          <ac:spMkLst>
            <pc:docMk/>
            <pc:sldMk cId="0" sldId="257"/>
            <ac:spMk id="136" creationId="{00000000-0000-0000-0000-000000000000}"/>
          </ac:spMkLst>
        </pc:spChg>
        <pc:spChg chg="mod">
          <ac:chgData name="Vanessa Lam" userId="ec9485e7b8fc3450" providerId="LiveId" clId="{093C24B5-EF94-48CF-86AA-99621E4459D1}" dt="2021-07-18T06:14:28.584" v="744" actId="20577"/>
          <ac:spMkLst>
            <pc:docMk/>
            <pc:sldMk cId="0" sldId="257"/>
            <ac:spMk id="137" creationId="{00000000-0000-0000-0000-000000000000}"/>
          </ac:spMkLst>
        </pc:spChg>
      </pc:sldChg>
      <pc:sldChg chg="modSp mod">
        <pc:chgData name="Vanessa Lam" userId="ec9485e7b8fc3450" providerId="LiveId" clId="{093C24B5-EF94-48CF-86AA-99621E4459D1}" dt="2021-07-18T06:14:42.541" v="754" actId="1076"/>
        <pc:sldMkLst>
          <pc:docMk/>
          <pc:sldMk cId="0" sldId="258"/>
        </pc:sldMkLst>
        <pc:spChg chg="mod">
          <ac:chgData name="Vanessa Lam" userId="ec9485e7b8fc3450" providerId="LiveId" clId="{093C24B5-EF94-48CF-86AA-99621E4459D1}" dt="2021-07-18T06:14:42.541" v="754" actId="1076"/>
          <ac:spMkLst>
            <pc:docMk/>
            <pc:sldMk cId="0" sldId="258"/>
            <ac:spMk id="146" creationId="{00000000-0000-0000-0000-000000000000}"/>
          </ac:spMkLst>
        </pc:spChg>
      </pc:sldChg>
      <pc:sldChg chg="modSp mod">
        <pc:chgData name="Vanessa Lam" userId="ec9485e7b8fc3450" providerId="LiveId" clId="{093C24B5-EF94-48CF-86AA-99621E4459D1}" dt="2021-07-18T06:23:57.098" v="1070" actId="20577"/>
        <pc:sldMkLst>
          <pc:docMk/>
          <pc:sldMk cId="0" sldId="261"/>
        </pc:sldMkLst>
        <pc:spChg chg="mod">
          <ac:chgData name="Vanessa Lam" userId="ec9485e7b8fc3450" providerId="LiveId" clId="{093C24B5-EF94-48CF-86AA-99621E4459D1}" dt="2021-07-18T06:23:57.098" v="1070" actId="20577"/>
          <ac:spMkLst>
            <pc:docMk/>
            <pc:sldMk cId="0" sldId="261"/>
            <ac:spMk id="170" creationId="{00000000-0000-0000-0000-000000000000}"/>
          </ac:spMkLst>
        </pc:spChg>
      </pc:sldChg>
      <pc:sldChg chg="modSp mod">
        <pc:chgData name="Vanessa Lam" userId="ec9485e7b8fc3450" providerId="LiveId" clId="{093C24B5-EF94-48CF-86AA-99621E4459D1}" dt="2021-07-18T05:19:15.812" v="0" actId="1076"/>
        <pc:sldMkLst>
          <pc:docMk/>
          <pc:sldMk cId="0" sldId="270"/>
        </pc:sldMkLst>
        <pc:spChg chg="mod">
          <ac:chgData name="Vanessa Lam" userId="ec9485e7b8fc3450" providerId="LiveId" clId="{093C24B5-EF94-48CF-86AA-99621E4459D1}" dt="2021-07-18T05:19:15.812" v="0" actId="1076"/>
          <ac:spMkLst>
            <pc:docMk/>
            <pc:sldMk cId="0" sldId="270"/>
            <ac:spMk id="24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515110cb_1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7515110c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2a7771621_0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01" name="Google Shape;201;g62a777162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265ad5f5_0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61265ad5f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ab51fd8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62ab51fd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a7771621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62a777162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2a7771621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34" name="Google Shape;234;g62a777162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2a7771621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62a777162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2a7771621_0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62a777162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ab51fd84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62ab51fd8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a7771621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62a777162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515110cb_1_2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7515110cb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515110cb_1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50" name="Google Shape;150;g57515110cb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a777162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62a77716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a777162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62a77716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a7771621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62a777162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7786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a7771621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62a777162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a7771621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62a77716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MSIPCMContentMarking" descr="{&quot;HashCode&quot;:373749371,&quot;Placement&quot;:&quot;Footer&quot;}"/>
          <p:cNvSpPr txBox="1"/>
          <p:nvPr userDrawn="1"/>
        </p:nvSpPr>
        <p:spPr>
          <a:xfrm>
            <a:off x="0" y="4910078"/>
            <a:ext cx="267392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AU" sz="900">
                <a:solidFill>
                  <a:srgbClr val="000000"/>
                </a:solidFill>
                <a:latin typeface="Arial" panose="020B0604020202020204" pitchFamily="34" charset="0"/>
              </a:rPr>
              <a:t> 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MSIPCMContentMarking" descr="{&quot;HashCode&quot;:373749371,&quot;Placement&quot;:&quot;Footer&quot;}"/>
          <p:cNvSpPr txBox="1"/>
          <p:nvPr userDrawn="1"/>
        </p:nvSpPr>
        <p:spPr>
          <a:xfrm>
            <a:off x="0" y="4910078"/>
            <a:ext cx="267392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AU" sz="900">
                <a:solidFill>
                  <a:srgbClr val="000000"/>
                </a:solidFill>
                <a:latin typeface="Arial" panose="020B0604020202020204" pitchFamily="34" charset="0"/>
              </a:rPr>
              <a:t> 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truth-indeed-how-fails-users-aaron-miche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niversitiesaustralia.edu.au/media-item/the-graduate-effect-having-more-graduates-grows-jobs-and-wages/" TargetMode="External"/><Relationship Id="rId3" Type="http://schemas.openxmlformats.org/officeDocument/2006/relationships/hyperlink" Target="https://educationdata.org/number-of-college-graduates#:~:text=4%20million%20or%2018%25%20of,have%20increased%2015%25%20since%202010" TargetMode="External"/><Relationship Id="rId7" Type="http://schemas.openxmlformats.org/officeDocument/2006/relationships/hyperlink" Target="https://www.aplu.org/projects-and-initiatives/college-costs-tuition-and-financial-aid/publicuvalues/societal-benefits.html#11" TargetMode="External"/><Relationship Id="rId2" Type="http://schemas.openxmlformats.org/officeDocument/2006/relationships/hyperlink" Target="https://www.statista.com/statistics/183995/us-college-enrollment-and-projections-in-public-and-private-institutions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seaopenresearch.eu/Journals/articles/SPAS_15_9.pdf" TargetMode="External"/><Relationship Id="rId5" Type="http://schemas.openxmlformats.org/officeDocument/2006/relationships/hyperlink" Target="https://whattobecome.com/blog/job-satisfaction-statistics/" TargetMode="External"/><Relationship Id="rId4" Type="http://schemas.openxmlformats.org/officeDocument/2006/relationships/hyperlink" Target="https://www.statista.com/statistics/633660/unemployment-rate-of-recent-graduates-in-the-us/" TargetMode="External"/><Relationship Id="rId9" Type="http://schemas.openxmlformats.org/officeDocument/2006/relationships/hyperlink" Target="https://bstrategyhub.com/linkedin-business-model-how-does-linkedin-make-money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GradLink</a:t>
            </a:r>
            <a:br>
              <a:rPr lang="en" dirty="0"/>
            </a:br>
            <a:endParaRPr sz="500" dirty="0"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457200" y="2195525"/>
            <a:ext cx="59007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AU" b="1" dirty="0"/>
              <a:t>A tool for graduate success by LinkedIn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/>
              <a:t>Product Owner: Vanessa Lam</a:t>
            </a:r>
            <a:endParaRPr sz="500" dirty="0"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 advTm="6698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How will we know if we’re successful?</a:t>
            </a:r>
            <a:endParaRPr sz="500"/>
          </a:p>
        </p:txBody>
      </p:sp>
      <p:sp>
        <p:nvSpPr>
          <p:cNvPr id="195" name="Google Shape;195;p3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Measurement</a:t>
            </a:r>
            <a:endParaRPr sz="500" dirty="0"/>
          </a:p>
        </p:txBody>
      </p:sp>
      <p:sp>
        <p:nvSpPr>
          <p:cNvPr id="197" name="Google Shape;197;p38"/>
          <p:cNvSpPr txBox="1">
            <a:spLocks noGrp="1"/>
          </p:cNvSpPr>
          <p:nvPr>
            <p:ph type="body" idx="3"/>
          </p:nvPr>
        </p:nvSpPr>
        <p:spPr>
          <a:xfrm>
            <a:off x="457200" y="1478700"/>
            <a:ext cx="382051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AU" b="1" dirty="0"/>
              <a:t>Business </a:t>
            </a:r>
            <a:endParaRPr lang="en-AU" dirty="0"/>
          </a:p>
          <a:p>
            <a:pPr lvl="0"/>
            <a:r>
              <a:rPr lang="en-AU" sz="1000" dirty="0"/>
              <a:t>Conversion to premium subscription</a:t>
            </a:r>
          </a:p>
          <a:p>
            <a:pPr lvl="0"/>
            <a:r>
              <a:rPr lang="en-AU" sz="1000" dirty="0"/>
              <a:t>Churn rate</a:t>
            </a:r>
          </a:p>
          <a:p>
            <a:pPr lvl="0"/>
            <a:r>
              <a:rPr lang="en-AU" sz="1000" dirty="0"/>
              <a:t>Average revenue per user</a:t>
            </a:r>
          </a:p>
          <a:p>
            <a:pPr lvl="0"/>
            <a:endParaRPr lang="en-AU" sz="1000" dirty="0"/>
          </a:p>
          <a:p>
            <a:r>
              <a:rPr lang="en-AU" b="1" dirty="0"/>
              <a:t>Product</a:t>
            </a:r>
            <a:endParaRPr lang="en-AU" dirty="0"/>
          </a:p>
          <a:p>
            <a:pPr lvl="0"/>
            <a:r>
              <a:rPr lang="en-AU" sz="1000" dirty="0"/>
              <a:t># of users </a:t>
            </a:r>
          </a:p>
          <a:p>
            <a:pPr lvl="0"/>
            <a:r>
              <a:rPr lang="en-AU" sz="1000" dirty="0"/>
              <a:t>Average # of sessions per active user </a:t>
            </a:r>
          </a:p>
          <a:p>
            <a:pPr lvl="0"/>
            <a:r>
              <a:rPr lang="en-AU" sz="1000" dirty="0"/>
              <a:t>Average time users spent on user profile </a:t>
            </a:r>
          </a:p>
          <a:p>
            <a:pPr lvl="0"/>
            <a:r>
              <a:rPr lang="en-AU" sz="1000" dirty="0"/>
              <a:t># of jobs attained per user</a:t>
            </a:r>
          </a:p>
        </p:txBody>
      </p:sp>
      <p:sp>
        <p:nvSpPr>
          <p:cNvPr id="198" name="Google Shape;198;p3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10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4800" y="1460882"/>
            <a:ext cx="4572000" cy="26953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Quality </a:t>
            </a:r>
            <a:endParaRPr lang="en-AU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App rating in app stores</a:t>
            </a: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Support contact rate </a:t>
            </a: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Online reviews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Development </a:t>
            </a:r>
            <a:endParaRPr lang="en-AU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 time delivery</a:t>
            </a: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Test coverage 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Competitors</a:t>
            </a:r>
            <a:endParaRPr sz="500"/>
          </a:p>
        </p:txBody>
      </p:sp>
      <p:sp>
        <p:nvSpPr>
          <p:cNvPr id="204" name="Google Shape;204;p39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83E1F7-1CB0-4FD3-9E8A-9B4C649BEC49}"/>
              </a:ext>
            </a:extLst>
          </p:cNvPr>
          <p:cNvSpPr/>
          <p:nvPr/>
        </p:nvSpPr>
        <p:spPr>
          <a:xfrm>
            <a:off x="5691267" y="1393263"/>
            <a:ext cx="2763370" cy="2249970"/>
          </a:xfrm>
          <a:prstGeom prst="roundRect">
            <a:avLst/>
          </a:prstGeom>
          <a:solidFill>
            <a:srgbClr val="8FE2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9" name="Google Shape;209;p40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E.G. Indeed, CareerBuilder, ZipRecruiter, Monster, Glassdoor</a:t>
            </a:r>
            <a:endParaRPr sz="500" dirty="0"/>
          </a:p>
        </p:txBody>
      </p:sp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Traditional Job Search</a:t>
            </a:r>
            <a:endParaRPr sz="500" dirty="0"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12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12" name="Google Shape;212;p40"/>
          <p:cNvSpPr txBox="1">
            <a:spLocks noGrp="1"/>
          </p:cNvSpPr>
          <p:nvPr>
            <p:ph type="body" idx="3"/>
          </p:nvPr>
        </p:nvSpPr>
        <p:spPr>
          <a:xfrm>
            <a:off x="457200" y="1733425"/>
            <a:ext cx="4659406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500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b="1" dirty="0"/>
              <a:t>Targets people looking for employment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b="1" dirty="0"/>
              <a:t>Traditional job search engine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b="1" dirty="0"/>
              <a:t>Database with company testimonials and salary insight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" sz="1000" dirty="0"/>
              <a:t>- </a:t>
            </a:r>
            <a:r>
              <a:rPr lang="en-AU" sz="1000" dirty="0"/>
              <a:t>C</a:t>
            </a:r>
            <a:r>
              <a:rPr lang="en" sz="1000" dirty="0"/>
              <a:t>ontributed by the public 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b="1" dirty="0"/>
              <a:t>Resume upload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" sz="1000" dirty="0"/>
              <a:t>- </a:t>
            </a:r>
            <a:r>
              <a:rPr lang="en-AU" sz="1000" dirty="0"/>
              <a:t>Recruiters to review </a:t>
            </a:r>
            <a:endParaRPr lang="en" sz="1000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b="1" dirty="0"/>
              <a:t>Employers post hiring events 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endParaRPr lang="en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endParaRPr lang="en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endParaRPr sz="500" dirty="0"/>
          </a:p>
        </p:txBody>
      </p:sp>
      <p:sp>
        <p:nvSpPr>
          <p:cNvPr id="213" name="Google Shape;213;p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7" name="Rectangle 6"/>
          <p:cNvSpPr/>
          <p:nvPr/>
        </p:nvSpPr>
        <p:spPr>
          <a:xfrm>
            <a:off x="5691267" y="1478858"/>
            <a:ext cx="2822027" cy="198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Indeed - $2.97 billion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CareerBuilder – $714 million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ZipRecruiter - $418.1 million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Monster- $666.9 million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Glassdoor - $177.5 million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85DDB8-9403-4C39-8632-8197C164F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44911"/>
              </p:ext>
            </p:extLst>
          </p:nvPr>
        </p:nvGraphicFramePr>
        <p:xfrm>
          <a:off x="5116606" y="3814021"/>
          <a:ext cx="3565260" cy="844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5260">
                  <a:extLst>
                    <a:ext uri="{9D8B030D-6E8A-4147-A177-3AD203B41FA5}">
                      <a16:colId xmlns:a16="http://schemas.microsoft.com/office/drawing/2014/main" val="984673991"/>
                    </a:ext>
                  </a:extLst>
                </a:gridCol>
              </a:tblGrid>
              <a:tr h="493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‘It’s clear that Indeed favours quantity over quality.’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b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Aaron Michel, 2016, </a:t>
                      </a:r>
                      <a:r>
                        <a:rPr lang="en-AU" sz="900" b="0" u="sng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https://www.linkedin.com/pulse/truth-indeed-how-fails-users-aaron-michel/</a:t>
                      </a:r>
                      <a:r>
                        <a:rPr lang="en-AU" sz="900" b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05879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E.G. Graduateland, CollegeGrad, After College</a:t>
            </a:r>
            <a:endParaRPr sz="500" dirty="0"/>
          </a:p>
        </p:txBody>
      </p:sp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Graduate Job Search</a:t>
            </a:r>
            <a:endParaRPr sz="500" dirty="0"/>
          </a:p>
        </p:txBody>
      </p:sp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13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1" name="Google Shape;221;p41"/>
          <p:cNvSpPr txBox="1">
            <a:spLocks noGrp="1"/>
          </p:cNvSpPr>
          <p:nvPr>
            <p:ph type="body" idx="3"/>
          </p:nvPr>
        </p:nvSpPr>
        <p:spPr>
          <a:xfrm>
            <a:off x="457200" y="1020610"/>
            <a:ext cx="4713194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GB" sz="500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-GB" b="1" dirty="0"/>
              <a:t>Target niche is graduates and students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-GB" b="1" dirty="0"/>
              <a:t>Job search engine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-GB" b="1" dirty="0"/>
              <a:t>Resume upload 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-GB" b="1" dirty="0"/>
              <a:t>Job matching and headhunting services 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-GB" b="1" dirty="0"/>
              <a:t>Start ups 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endParaRPr lang="en-GB" sz="500" dirty="0"/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67928D-19C3-4824-8A31-2C9773308666}"/>
              </a:ext>
            </a:extLst>
          </p:cNvPr>
          <p:cNvSpPr/>
          <p:nvPr/>
        </p:nvSpPr>
        <p:spPr>
          <a:xfrm>
            <a:off x="5715268" y="1222284"/>
            <a:ext cx="2763370" cy="2249970"/>
          </a:xfrm>
          <a:prstGeom prst="roundRect">
            <a:avLst/>
          </a:prstGeom>
          <a:solidFill>
            <a:srgbClr val="8FE2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88617-C377-43BE-B12F-D6CA3A5E35E2}"/>
              </a:ext>
            </a:extLst>
          </p:cNvPr>
          <p:cNvSpPr txBox="1"/>
          <p:nvPr/>
        </p:nvSpPr>
        <p:spPr>
          <a:xfrm>
            <a:off x="5776047" y="1453974"/>
            <a:ext cx="2641811" cy="1772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Graduateland</a:t>
            </a: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$7million – 1 million users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CollegeGrad</a:t>
            </a: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$1 million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College - $1.6 million – 5 million users </a:t>
            </a:r>
          </a:p>
        </p:txBody>
      </p:sp>
      <p:pic>
        <p:nvPicPr>
          <p:cNvPr id="1028" name="Picture 4" descr="Graduateland - Apps on Google Play">
            <a:extLst>
              <a:ext uri="{FF2B5EF4-FFF2-40B4-BE49-F238E27FC236}">
                <a16:creationId xmlns:a16="http://schemas.microsoft.com/office/drawing/2014/main" id="{55F35F94-2052-48F4-A810-539AB750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659" y="3344571"/>
            <a:ext cx="2626659" cy="128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llege Career Centers - Linking to Us">
            <a:extLst>
              <a:ext uri="{FF2B5EF4-FFF2-40B4-BE49-F238E27FC236}">
                <a16:creationId xmlns:a16="http://schemas.microsoft.com/office/drawing/2014/main" id="{FD567199-41A1-48F7-B2D7-66EEFFDB1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307" y="3735970"/>
            <a:ext cx="1889307" cy="5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terCollege&amp;#39;s Competitors, Revenue, Number of Employees, Funding,  Acquisitions &amp;amp; News - Owler Company Profile">
            <a:extLst>
              <a:ext uri="{FF2B5EF4-FFF2-40B4-BE49-F238E27FC236}">
                <a16:creationId xmlns:a16="http://schemas.microsoft.com/office/drawing/2014/main" id="{2F3DE3B4-354A-4DD3-8A0E-ADC01859A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44" y="3835960"/>
            <a:ext cx="2306171" cy="4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better?</a:t>
            </a:r>
            <a:endParaRPr sz="500"/>
          </a:p>
        </p:txBody>
      </p:sp>
      <p:sp>
        <p:nvSpPr>
          <p:cNvPr id="228" name="Google Shape;228;p4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29" name="Google Shape;229;p4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Our Advantages</a:t>
            </a:r>
            <a:endParaRPr sz="500"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3"/>
          </p:nvPr>
        </p:nvSpPr>
        <p:spPr>
          <a:xfrm>
            <a:off x="457200" y="1537446"/>
            <a:ext cx="5089712" cy="277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LinkedIn is established as a ‘professional social networking site’</a:t>
            </a:r>
            <a:endParaRPr lang="en-A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740 million users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LinkedIn already offers Talent Solutions </a:t>
            </a:r>
            <a:endParaRPr lang="en-AU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people are hired through LinkedIn every minute.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LinkedIn has access to a broad network of companies and recruiters </a:t>
            </a:r>
            <a:endParaRPr lang="en-AU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87% of recruiters and 55 million companies listed on the site </a:t>
            </a:r>
          </a:p>
        </p:txBody>
      </p:sp>
      <p:sp>
        <p:nvSpPr>
          <p:cNvPr id="231" name="Google Shape;231;p4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14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050" name="Picture 2" descr="This Company Has The Best Business Model in Social Media | The Motley Fool">
            <a:extLst>
              <a:ext uri="{FF2B5EF4-FFF2-40B4-BE49-F238E27FC236}">
                <a16:creationId xmlns:a16="http://schemas.microsoft.com/office/drawing/2014/main" id="{F2756162-5BCA-4547-8882-A07C0CB9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057" y="1368427"/>
            <a:ext cx="3160711" cy="21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287DCC-2702-4D30-901D-74F92F02F30E}"/>
              </a:ext>
            </a:extLst>
          </p:cNvPr>
          <p:cNvSpPr txBox="1"/>
          <p:nvPr/>
        </p:nvSpPr>
        <p:spPr>
          <a:xfrm>
            <a:off x="5746025" y="3525727"/>
            <a:ext cx="305074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4:2015 Q1 Revenue distribution by revenue stream. https://www.fool.com/investing/general/2015/05/20/this-company-has-the-best-business-model-in-social.aspx</a:t>
            </a: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Roadmap and Vision</a:t>
            </a:r>
            <a:endParaRPr sz="500"/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43" name="Google Shape;243;p4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44" name="Google Shape;244;p4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Roadmap Pillars</a:t>
            </a:r>
            <a:endParaRPr sz="500" dirty="0"/>
          </a:p>
        </p:txBody>
      </p:sp>
      <p:sp>
        <p:nvSpPr>
          <p:cNvPr id="245" name="Google Shape;245;p44"/>
          <p:cNvSpPr txBox="1">
            <a:spLocks noGrp="1"/>
          </p:cNvSpPr>
          <p:nvPr>
            <p:ph type="body" idx="3"/>
          </p:nvPr>
        </p:nvSpPr>
        <p:spPr>
          <a:xfrm>
            <a:off x="457200" y="142987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397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GradLink</a:t>
            </a:r>
            <a:r>
              <a:rPr lang="en-US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aims to kickstart the careers of students and graduates and set them up for success. </a:t>
            </a:r>
          </a:p>
          <a:p>
            <a:pPr marL="13970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AU" sz="18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Point students in the right direction by helping them define their career path </a:t>
            </a:r>
            <a:endParaRPr lang="en-AU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 graduates to employers and start their professional career </a:t>
            </a:r>
            <a:endParaRPr lang="en-AU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6" name="Google Shape;246;p4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16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Career mapping</a:t>
            </a:r>
            <a:b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500"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3"/>
          </p:nvPr>
        </p:nvSpPr>
        <p:spPr>
          <a:xfrm>
            <a:off x="508703" y="1238102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>
              <a:lnSpc>
                <a:spcPct val="107000"/>
              </a:lnSpc>
            </a:pPr>
            <a:r>
              <a:rPr lang="en-US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Self-assessment 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nowledge, skills, abilities, accomplishments and interests</a:t>
            </a:r>
            <a:endParaRPr lang="en-AU" sz="1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07000"/>
              </a:lnSpc>
            </a:pPr>
            <a:r>
              <a:rPr lang="en-US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Individualized career map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out your career map short term, medium term and long-term goals </a:t>
            </a:r>
            <a:endParaRPr lang="en-AU" sz="1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Exploring other opportunities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ased off past experiences, interests and motivation. </a:t>
            </a:r>
            <a:endParaRPr lang="en-AU" sz="1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5" name="Google Shape;255;p4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17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164CF-DB26-48ED-8C86-41CB2B08A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efine your career path</a:t>
            </a:r>
            <a:endParaRPr lang="en-AU" dirty="0"/>
          </a:p>
        </p:txBody>
      </p:sp>
      <p:pic>
        <p:nvPicPr>
          <p:cNvPr id="5" name="Picture 4" descr="A picture containing text, sign, vector graphics, light&#10;&#10;Description automatically generated">
            <a:extLst>
              <a:ext uri="{FF2B5EF4-FFF2-40B4-BE49-F238E27FC236}">
                <a16:creationId xmlns:a16="http://schemas.microsoft.com/office/drawing/2014/main" id="{51ED275C-E8B1-4C07-92CE-FECB74ED3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888" y="1291522"/>
            <a:ext cx="2696870" cy="26968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 graduates to employers and help start their professional career </a:t>
            </a:r>
            <a:endParaRPr lang="en-AU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endParaRPr sz="500" dirty="0"/>
          </a:p>
        </p:txBody>
      </p:sp>
      <p:sp>
        <p:nvSpPr>
          <p:cNvPr id="261" name="Google Shape;261;p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62" name="Google Shape;262;p4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Job Match</a:t>
            </a:r>
            <a:endParaRPr sz="500" dirty="0"/>
          </a:p>
        </p:txBody>
      </p:sp>
      <p:sp>
        <p:nvSpPr>
          <p:cNvPr id="263" name="Google Shape;263;p46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indent="-342900">
              <a:lnSpc>
                <a:spcPct val="107000"/>
              </a:lnSpc>
            </a:pPr>
            <a:r>
              <a:rPr lang="en-US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Listing page with recommended jobs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students to browse for roles</a:t>
            </a:r>
            <a:endParaRPr lang="en-AU" sz="1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07000"/>
              </a:lnSpc>
            </a:pPr>
            <a:r>
              <a:rPr lang="en-US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Ability to save listings for later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Saved jobs with email updates</a:t>
            </a:r>
            <a:r>
              <a:rPr lang="en-US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AU" sz="1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Quick apply feature with resume upload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Preloaded resume that lets you save time applying</a:t>
            </a:r>
            <a:endParaRPr lang="en-AU" sz="1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4" name="Google Shape;264;p4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18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01C0A80-7EC6-424A-B2F6-6597182F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947" y="1485967"/>
            <a:ext cx="2743282" cy="274328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Widening the scope</a:t>
            </a:r>
            <a:endParaRPr sz="500"/>
          </a:p>
        </p:txBody>
      </p:sp>
      <p:sp>
        <p:nvSpPr>
          <p:cNvPr id="279" name="Google Shape;279;p4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dirty="0"/>
              <a:t>9</a:t>
            </a: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 dirty="0"/>
          </a:p>
        </p:txBody>
      </p:sp>
      <p:sp>
        <p:nvSpPr>
          <p:cNvPr id="280" name="Google Shape;280;p4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81" name="Google Shape;281;p48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b="1" dirty="0"/>
              <a:t>Enhance functionalities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" sz="1000" dirty="0"/>
              <a:t>Based off customer feedback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b="1" dirty="0"/>
              <a:t>Leverage use of Artificial Intelligence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" sz="1000" dirty="0"/>
              <a:t>Better targeted job recommendations 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b="1" dirty="0"/>
              <a:t>Build the platform for synergies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" sz="1000" dirty="0"/>
              <a:t>Offer career mapping for more users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b="1" dirty="0"/>
              <a:t>Establish a mentoring service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" sz="1000" dirty="0"/>
              <a:t>Connect students and graduates to mentors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dirty="0"/>
          </a:p>
        </p:txBody>
      </p:sp>
      <p:sp>
        <p:nvSpPr>
          <p:cNvPr id="282" name="Google Shape;282;p4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19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9C95A41-32F3-4994-96AC-9D9F470CB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075" y="1409700"/>
            <a:ext cx="2769641" cy="276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Why Are We Here?</a:t>
            </a:r>
            <a:endParaRPr sz="500" dirty="0"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Background</a:t>
            </a:r>
            <a:endParaRPr sz="500"/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AU" dirty="0"/>
              <a:t>A personalised service to help graduates to find their passion, get their foot in the door and succeed in the workforce.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ctr">
              <a:buNone/>
            </a:pPr>
            <a:r>
              <a:rPr lang="en" b="1" dirty="0"/>
              <a:t>The GradLink App. </a:t>
            </a:r>
            <a:r>
              <a:rPr lang="en-GB" b="1" dirty="0"/>
              <a:t>A tool for graduate success by LinkedIn.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advTm="39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308D-1180-4B1D-A8FD-25DA51BA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Partnerships</a:t>
            </a:r>
          </a:p>
        </p:txBody>
      </p:sp>
    </p:spTree>
    <p:extLst>
      <p:ext uri="{BB962C8B-B14F-4D97-AF65-F5344CB8AC3E}">
        <p14:creationId xmlns:p14="http://schemas.microsoft.com/office/powerpoint/2010/main" val="979630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82A38A-2F9E-468A-B333-B59C8212A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Create value for our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8707E-2FDF-446E-AAE3-C151A231D9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-GB" dirty="0"/>
              <a:t>9</a:t>
            </a:r>
            <a:r>
              <a:rPr lang="en-GB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lang="en-GB" sz="500" dirty="0"/>
          </a:p>
          <a:p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F34DC-2ED8-4C3D-82DD-BCE32721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Partnerships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30BB6-FC46-45C0-A80E-C45A45807B3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" y="1371449"/>
            <a:ext cx="8229600" cy="2857800"/>
          </a:xfrm>
        </p:spPr>
        <p:txBody>
          <a:bodyPr/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b="1" dirty="0"/>
              <a:t>Establish partnetship programs with customized services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000" dirty="0"/>
              <a:t>Content creators, e.g. mentors, coaches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000" dirty="0"/>
              <a:t>Universities and colleges, e.g. Harvard 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000" dirty="0"/>
              <a:t>Recruitment services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b="1" dirty="0"/>
              <a:t>Certification programs </a:t>
            </a:r>
            <a:endParaRPr lang="en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000" dirty="0"/>
              <a:t>Educational programs, e.g. Kaplan, Udacity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b="1" dirty="0"/>
              <a:t>Develop detection program for job and skill gap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</a:pPr>
            <a:r>
              <a:rPr lang="en" sz="1000" dirty="0"/>
              <a:t>e.g. LinkedIn research with universities and employers. 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9182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7449C-5A98-4499-8975-B63FAB38F44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C65C7C-FE84-4A00-9B2A-2B68A5DC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Sources</a:t>
            </a:r>
            <a:br>
              <a:rPr lang="en-AU" dirty="0"/>
            </a:b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526FD-6FDC-4DA3-B08F-184268CB2F8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" y="1040313"/>
            <a:ext cx="8229600" cy="28578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AU" sz="9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Statista, </a:t>
            </a:r>
            <a:r>
              <a:rPr lang="en-AU" sz="900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https://www.statista.com/statistics/183995/us-college-enrollment-and-projections-in-public-and-private-institutions/</a:t>
            </a:r>
            <a:endParaRPr lang="en-AU" sz="9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AU" sz="9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EDUCATIONDATA. ORG, </a:t>
            </a:r>
            <a:r>
              <a:rPr lang="en-AU" sz="900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https://educationdata.org/number-of-college-graduates#:~:text=4%20million%20or%2018%25%20of,have%20increased%2015%25%20since%202010</a:t>
            </a:r>
            <a:r>
              <a:rPr lang="en-AU" sz="9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AU" sz="9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Statista, </a:t>
            </a:r>
            <a:r>
              <a:rPr lang="en-AU" sz="900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https://www.statista.com/statistics/633660/unemployment-rate-of-recent-graduates-in-the-us/</a:t>
            </a:r>
            <a:endParaRPr lang="en-AU" sz="9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AU" sz="9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to Become, </a:t>
            </a:r>
            <a:r>
              <a:rPr lang="en-AU" sz="900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https://whattobecome.com/blog/job-satisfaction-statistics/</a:t>
            </a:r>
            <a:r>
              <a:rPr lang="en-AU" sz="9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AU" sz="9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National Research Institute for Labour and Social Protection,  </a:t>
            </a:r>
            <a:r>
              <a:rPr lang="en-AU" sz="900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https://seaopenresearch.eu/Journals/articles/SPAS_15_9.pdf</a:t>
            </a:r>
            <a:r>
              <a:rPr lang="en-AU" sz="9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AU" sz="9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Association of Public &amp; Land-grand Universities, </a:t>
            </a:r>
            <a:r>
              <a:rPr lang="en-AU" sz="900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https://www.aplu.org/projects-and-initiatives/college-costs-tuition-and-financial-aid/publicuvalues/societal-benefits.html#11</a:t>
            </a:r>
            <a:r>
              <a:rPr lang="en-AU" sz="9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AU" sz="9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Universities Australia, </a:t>
            </a:r>
            <a:r>
              <a:rPr lang="en-AU" sz="900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https://www.universitiesaustralia.edu.au/media-item/the-graduate-effect-having-more-graduates-grows-jobs-and-wages/</a:t>
            </a:r>
            <a:r>
              <a:rPr lang="en-AU" sz="9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AU" sz="9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Strategy Hub, </a:t>
            </a:r>
            <a:r>
              <a:rPr lang="en-AU" sz="900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https://bstrategyhub.com/linkedin-business-model-how-does-linkedin-make-money/</a:t>
            </a:r>
            <a:r>
              <a:rPr lang="en-AU" sz="9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7360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1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Business Case</a:t>
            </a:r>
            <a:endParaRPr sz="500"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Where are we starting?</a:t>
            </a:r>
            <a:endParaRPr sz="500" dirty="0"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dirty="0"/>
              <a:t>9</a:t>
            </a: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 dirty="0"/>
          </a:p>
        </p:txBody>
      </p:sp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Initial Focus</a:t>
            </a:r>
            <a:endParaRPr sz="500" dirty="0"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3"/>
          </p:nvPr>
        </p:nvSpPr>
        <p:spPr>
          <a:xfrm>
            <a:off x="457200" y="1640625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buNone/>
            </a:pPr>
            <a:r>
              <a:rPr lang="en-AU" b="1" dirty="0"/>
              <a:t>“Create economic opportunity for every member of the global workforce”</a:t>
            </a:r>
          </a:p>
          <a:p>
            <a:pPr marL="0" lvl="0" indent="0" algn="ctr">
              <a:buNone/>
            </a:pPr>
            <a:endParaRPr lang="en-AU" b="1" dirty="0"/>
          </a:p>
          <a:p>
            <a:pPr marL="0" lvl="0" indent="0" algn="ctr">
              <a:buNone/>
            </a:pPr>
            <a:endParaRPr lang="en-AU" b="1" dirty="0"/>
          </a:p>
          <a:p>
            <a:pPr marL="0" lvl="0" indent="0" algn="ctr">
              <a:buNone/>
            </a:pPr>
            <a:endParaRPr lang="en-AU" b="1" dirty="0"/>
          </a:p>
          <a:p>
            <a:pPr marL="0" lvl="0" indent="0" algn="ctr">
              <a:buNone/>
            </a:pPr>
            <a:endParaRPr lang="en-AU" b="1" dirty="0"/>
          </a:p>
          <a:p>
            <a:pPr marL="114300" lvl="0" indent="-114300"/>
            <a:r>
              <a:rPr lang="en-AU" dirty="0"/>
              <a:t>Our aim is to create an app for LinkedIn that will recommend the best jobs to recent college graduates based on their skills and preferences. </a:t>
            </a:r>
          </a:p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62" name="Google Shape;162;p3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4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378316C-2F41-4A57-9A9A-9C34BCE10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362" y="2298013"/>
            <a:ext cx="881275" cy="8812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What’s the problem?</a:t>
            </a:r>
            <a:endParaRPr sz="500" dirty="0"/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9" name="Google Shape;169;p3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Opportunity</a:t>
            </a:r>
            <a:endParaRPr sz="500" dirty="0"/>
          </a:p>
        </p:txBody>
      </p:sp>
      <p:sp>
        <p:nvSpPr>
          <p:cNvPr id="170" name="Google Shape;170;p35"/>
          <p:cNvSpPr txBox="1">
            <a:spLocks noGrp="1"/>
          </p:cNvSpPr>
          <p:nvPr>
            <p:ph type="body" idx="3"/>
          </p:nvPr>
        </p:nvSpPr>
        <p:spPr>
          <a:xfrm>
            <a:off x="278526" y="1859673"/>
            <a:ext cx="4398578" cy="27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college graduates are increasing 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A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19.64 million students currently enrolled </a:t>
            </a:r>
            <a:r>
              <a:rPr lang="en-A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A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million graduates between 2020 to 2021 </a:t>
            </a:r>
            <a:r>
              <a:rPr lang="en-A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</a:t>
            </a:r>
          </a:p>
          <a:p>
            <a:pPr marL="342900" lvl="0" indent="-342900"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A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 increasing rate of 2%</a:t>
            </a:r>
            <a:endParaRPr lang="en-AU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Unemployment rates are increasing for graduates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AU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Hovered around 3.9% pre COVID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A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Spiked to 12.9% and is currently sitting around 7.2% </a:t>
            </a:r>
            <a:r>
              <a:rPr lang="en-A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" name="Google Shape;171;p3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5</a:t>
            </a:fld>
            <a:endParaRPr dirty="0">
              <a:solidFill>
                <a:srgbClr val="929292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146681" y="184286"/>
            <a:ext cx="3488722" cy="192339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146681" y="2503153"/>
            <a:ext cx="3488722" cy="19587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46681" y="2114457"/>
            <a:ext cx="348872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1: Number of College Graduates in the 21</a:t>
            </a:r>
            <a:r>
              <a:rPr lang="en-AU" sz="9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AU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Century. https://educationdata.org/number-of-college-graduates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146681" y="4442886"/>
            <a:ext cx="3488722" cy="530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2: Unemployment rate of recent graduates 2016-2020. </a:t>
            </a:r>
            <a:r>
              <a:rPr lang="en-A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https://www.statista.com/statistics/633660/unemployment-rate-of-recent-graduates-in-the-us/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0000" y="907642"/>
            <a:ext cx="8229600" cy="309600"/>
          </a:xfrm>
        </p:spPr>
        <p:txBody>
          <a:bodyPr/>
          <a:lstStyle/>
          <a:p>
            <a:r>
              <a:rPr lang="en-AU" dirty="0"/>
              <a:t>What’s the problem?</a:t>
            </a:r>
            <a:endParaRPr lang="en-AU" sz="500" dirty="0"/>
          </a:p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Opportunity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352940" y="1849400"/>
            <a:ext cx="4293476" cy="119806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third of US workers are not satisfied with their jobs </a:t>
            </a:r>
            <a:r>
              <a:rPr lang="en-AU" sz="1800" b="1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[4]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AU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 mismatch effects job satisfaction </a:t>
            </a:r>
            <a:r>
              <a:rPr lang="en-AU" sz="10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[5]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Graduates add value to the economy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AU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Graduates pay more tax </a:t>
            </a:r>
            <a:r>
              <a:rPr lang="en-AU" sz="10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[6]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AU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‘The Graduate Effect’- For every 1000 graduates hired, 120 jobs are created</a:t>
            </a:r>
            <a:r>
              <a:rPr lang="en-AU" sz="10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[7]</a:t>
            </a:r>
            <a:endParaRPr lang="en-AU" baseline="30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39700" indent="0">
              <a:buNone/>
            </a:pPr>
            <a:endParaRPr lang="en-AU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842740" y="1176081"/>
            <a:ext cx="3948320" cy="16716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2740" y="2855407"/>
            <a:ext cx="3948320" cy="53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3: Taxes contributed by Bachelors degree holder versus high school graduates. </a:t>
            </a:r>
            <a:r>
              <a:rPr lang="en-A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https://www.aplu.org/projects-and-initiatives/college-costs-tuition-and-financial-aid/publicuvalues/societal-benefits.html#11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9255" y="3810249"/>
            <a:ext cx="5471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buNone/>
            </a:pPr>
            <a:r>
              <a:rPr lang="en-AU" sz="1800" b="1" dirty="0"/>
              <a:t>“Create economic opportunity for every member of the global workforce”</a:t>
            </a:r>
          </a:p>
        </p:txBody>
      </p:sp>
    </p:spTree>
    <p:extLst>
      <p:ext uri="{BB962C8B-B14F-4D97-AF65-F5344CB8AC3E}">
        <p14:creationId xmlns:p14="http://schemas.microsoft.com/office/powerpoint/2010/main" val="283612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177" name="Google Shape;177;p3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dirty="0"/>
              <a:t>9</a:t>
            </a: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 dirty="0"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Proposal</a:t>
            </a:r>
            <a:endParaRPr sz="500" dirty="0"/>
          </a:p>
        </p:txBody>
      </p:sp>
      <p:sp>
        <p:nvSpPr>
          <p:cNvPr id="179" name="Google Shape;179;p36"/>
          <p:cNvSpPr txBox="1">
            <a:spLocks noGrp="1"/>
          </p:cNvSpPr>
          <p:nvPr>
            <p:ph type="body" idx="3"/>
          </p:nvPr>
        </p:nvSpPr>
        <p:spPr>
          <a:xfrm>
            <a:off x="457200" y="1496462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39700" indent="0" algn="ctr">
              <a:buNone/>
            </a:pPr>
            <a:r>
              <a:rPr lang="en-AU" b="1" dirty="0"/>
              <a:t>Our </a:t>
            </a:r>
            <a:r>
              <a:rPr lang="en-AU" b="1" dirty="0" err="1"/>
              <a:t>GradLink</a:t>
            </a:r>
            <a:r>
              <a:rPr lang="en-AU" b="1" dirty="0"/>
              <a:t> App is the intelligent solution to matching up graduates with employment opportunities that fall in line with their career goals. </a:t>
            </a:r>
          </a:p>
          <a:p>
            <a:pPr marL="139700" indent="0" algn="ctr">
              <a:buNone/>
            </a:pPr>
            <a:endParaRPr lang="en-AU" sz="1400" b="1" dirty="0"/>
          </a:p>
          <a:p>
            <a:r>
              <a:rPr lang="en-AU" sz="1400" b="1" dirty="0"/>
              <a:t>Personalised profile synced with LinkedIn</a:t>
            </a:r>
            <a:endParaRPr lang="en-AU" sz="1400" dirty="0"/>
          </a:p>
          <a:p>
            <a:r>
              <a:rPr lang="en-AU" sz="1400" b="1" dirty="0"/>
              <a:t>Customise your career path </a:t>
            </a:r>
          </a:p>
          <a:p>
            <a:r>
              <a:rPr lang="en-AU" sz="1400" b="1" dirty="0"/>
              <a:t>Free for LinkedIn Premium</a:t>
            </a:r>
            <a:r>
              <a:rPr lang="en-AU" sz="1400" dirty="0"/>
              <a:t>; </a:t>
            </a:r>
            <a:r>
              <a:rPr lang="en-AU" sz="1400" b="1" dirty="0"/>
              <a:t>Freemium for general public </a:t>
            </a:r>
            <a:endParaRPr lang="en-AU" sz="1400" dirty="0"/>
          </a:p>
          <a:p>
            <a:r>
              <a:rPr lang="en-AU" sz="1400" b="1" dirty="0"/>
              <a:t>Key Features: </a:t>
            </a:r>
            <a:endParaRPr lang="en-AU" sz="1400" dirty="0"/>
          </a:p>
          <a:p>
            <a:pPr lvl="1"/>
            <a:r>
              <a:rPr lang="en-AU" sz="1100" dirty="0"/>
              <a:t>Resume Upload </a:t>
            </a:r>
          </a:p>
          <a:p>
            <a:pPr lvl="1"/>
            <a:r>
              <a:rPr lang="en-AU" sz="1100" dirty="0"/>
              <a:t>Email updates</a:t>
            </a:r>
          </a:p>
          <a:p>
            <a:pPr lvl="1"/>
            <a:r>
              <a:rPr lang="en-AU" sz="1100" dirty="0"/>
              <a:t>Upskill recommendations </a:t>
            </a:r>
          </a:p>
          <a:p>
            <a:pPr marL="603250" lvl="1" indent="0">
              <a:buNone/>
            </a:pPr>
            <a:endParaRPr sz="600" b="1" dirty="0"/>
          </a:p>
        </p:txBody>
      </p:sp>
      <p:sp>
        <p:nvSpPr>
          <p:cNvPr id="180" name="Google Shape;180;p3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7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583BC-02E5-48C0-8814-07EABB0E3A1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C0BC2-A527-480C-A7E4-7099EEAD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Addressable </a:t>
            </a:r>
            <a:r>
              <a:rPr lang="en-A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AU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arket in the US </a:t>
            </a:r>
            <a:b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5296D-5D5D-48D7-B2CE-7FB9A44CC2E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" y="1435603"/>
            <a:ext cx="8229600" cy="3536447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328 million people in the US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million graduates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37% of US adults are on LinkedIn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1.48 million graduates are on LinkedIn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39% of users subscribe to LinkedIn Premium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$29.99/month subscription fee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(1.48 million graduates on LinkedIn x 39% of users subscribe to LinkedIn Premium) x $29.99/ month subscription fee x 12 months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 = $207 million/year </a:t>
            </a:r>
          </a:p>
          <a:p>
            <a:endParaRPr lang="en-AU" dirty="0"/>
          </a:p>
        </p:txBody>
      </p:sp>
      <p:sp>
        <p:nvSpPr>
          <p:cNvPr id="8" name="Google Shape;185;p37">
            <a:extLst>
              <a:ext uri="{FF2B5EF4-FFF2-40B4-BE49-F238E27FC236}">
                <a16:creationId xmlns:a16="http://schemas.microsoft.com/office/drawing/2014/main" id="{49D20916-1054-43AD-87A3-F97DE5B741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What’s our revenue opportunity?</a:t>
            </a: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330828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What can we do?</a:t>
            </a:r>
            <a:endParaRPr sz="500" dirty="0"/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7" name="Google Shape;187;p3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188" name="Google Shape;188;p37"/>
          <p:cNvSpPr txBox="1">
            <a:spLocks noGrp="1"/>
          </p:cNvSpPr>
          <p:nvPr>
            <p:ph type="body" idx="3"/>
          </p:nvPr>
        </p:nvSpPr>
        <p:spPr>
          <a:xfrm>
            <a:off x="299999" y="1238102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AU" b="1" dirty="0"/>
              <a:t>Estimation of initial development costs: $520k</a:t>
            </a:r>
            <a:endParaRPr lang="en-AU" dirty="0"/>
          </a:p>
          <a:p>
            <a:pPr marL="139700" indent="0">
              <a:buNone/>
            </a:pPr>
            <a:r>
              <a:rPr lang="en-AU" sz="900" dirty="0"/>
              <a:t>2 x Mobile developer (iOS and Android), 2 x Backend developer, Designer, Business Analyst</a:t>
            </a:r>
          </a:p>
          <a:p>
            <a:pPr marL="139700" indent="0">
              <a:buNone/>
            </a:pPr>
            <a:r>
              <a:rPr lang="en-AU" sz="900" dirty="0"/>
              <a:t>8 months (1240 business hours) x $70/hr developer rate x 6 staff = </a:t>
            </a:r>
            <a:r>
              <a:rPr lang="en-AU" sz="900" b="1" dirty="0"/>
              <a:t>$520,800</a:t>
            </a:r>
            <a:endParaRPr lang="en-AU" sz="900" dirty="0"/>
          </a:p>
          <a:p>
            <a:r>
              <a:rPr lang="en-AU" b="1" dirty="0"/>
              <a:t>Estimation of marketing &amp; distribution costs: $383k </a:t>
            </a:r>
            <a:endParaRPr lang="en-AU" dirty="0"/>
          </a:p>
          <a:p>
            <a:pPr marL="139700" indent="0">
              <a:buNone/>
            </a:pPr>
            <a:r>
              <a:rPr lang="en-AU" sz="900" dirty="0"/>
              <a:t>Marketing: $50,000 for initial lift off (PR outreach, ads, SEO, marketing agency, influencer) </a:t>
            </a:r>
          </a:p>
          <a:p>
            <a:pPr marL="139700" indent="0">
              <a:buNone/>
            </a:pPr>
            <a:r>
              <a:rPr lang="en-AU" sz="900" dirty="0"/>
              <a:t>Distribution for 500,000 installs. US Cost per install is $0.44 for iOS, $0.86 for Android. (46% iOS): 230,000 x $0.44 = $101,200, (54% Android): 270,000 x $0.86 = </a:t>
            </a:r>
            <a:r>
              <a:rPr lang="en-AU" sz="900" b="1" dirty="0"/>
              <a:t>$232,200</a:t>
            </a:r>
            <a:endParaRPr lang="en-AU" sz="900" dirty="0"/>
          </a:p>
          <a:p>
            <a:r>
              <a:rPr lang="en-AU" b="1" dirty="0"/>
              <a:t>Estimation of revenue: $207 million</a:t>
            </a:r>
            <a:endParaRPr lang="en-AU" dirty="0"/>
          </a:p>
          <a:p>
            <a:pPr marL="139700" indent="0">
              <a:buNone/>
            </a:pPr>
            <a:r>
              <a:rPr lang="en-AU" sz="900" dirty="0"/>
              <a:t>(1.48 million graduates on LinkedIn x 39% of users subscribe to LinkedIn Premium) x $29.99/ month subscription fee x 12 months = </a:t>
            </a:r>
            <a:r>
              <a:rPr lang="en-AU" sz="900" b="1" dirty="0"/>
              <a:t>$207 million/year </a:t>
            </a:r>
            <a:endParaRPr lang="en-AU" sz="900" dirty="0"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9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81263"/>
              </p:ext>
            </p:extLst>
          </p:nvPr>
        </p:nvGraphicFramePr>
        <p:xfrm>
          <a:off x="2284571" y="3807033"/>
          <a:ext cx="4260455" cy="698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9994">
                  <a:extLst>
                    <a:ext uri="{9D8B030D-6E8A-4147-A177-3AD203B41FA5}">
                      <a16:colId xmlns:a16="http://schemas.microsoft.com/office/drawing/2014/main" val="309793421"/>
                    </a:ext>
                  </a:extLst>
                </a:gridCol>
                <a:gridCol w="1419994">
                  <a:extLst>
                    <a:ext uri="{9D8B030D-6E8A-4147-A177-3AD203B41FA5}">
                      <a16:colId xmlns:a16="http://schemas.microsoft.com/office/drawing/2014/main" val="782020158"/>
                    </a:ext>
                  </a:extLst>
                </a:gridCol>
                <a:gridCol w="1420467">
                  <a:extLst>
                    <a:ext uri="{9D8B030D-6E8A-4147-A177-3AD203B41FA5}">
                      <a16:colId xmlns:a16="http://schemas.microsoft.com/office/drawing/2014/main" val="65509306"/>
                    </a:ext>
                  </a:extLst>
                </a:gridCol>
              </a:tblGrid>
              <a:tr h="3491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solidFill>
                            <a:sysClr val="windowText" lastClr="000000"/>
                          </a:solidFill>
                          <a:effectLst/>
                        </a:rPr>
                        <a:t>Costs</a:t>
                      </a:r>
                      <a:endParaRPr lang="en-A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Impact </a:t>
                      </a:r>
                      <a:endParaRPr lang="en-A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solidFill>
                            <a:sysClr val="windowText" lastClr="000000"/>
                          </a:solidFill>
                          <a:effectLst/>
                        </a:rPr>
                        <a:t>ROI</a:t>
                      </a:r>
                      <a:endParaRPr lang="en-A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385797"/>
                  </a:ext>
                </a:extLst>
              </a:tr>
              <a:tr h="3491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solidFill>
                            <a:sysClr val="windowText" lastClr="000000"/>
                          </a:solidFill>
                          <a:effectLst/>
                        </a:rPr>
                        <a:t>$904k</a:t>
                      </a:r>
                      <a:endParaRPr lang="en-A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+ $207 million </a:t>
                      </a:r>
                      <a:endParaRPr lang="en-A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228%</a:t>
                      </a:r>
                      <a:endParaRPr lang="en-A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33705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1505</Words>
  <Application>Microsoft Office PowerPoint</Application>
  <PresentationFormat>On-screen Show (16:9)</PresentationFormat>
  <Paragraphs>223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Cabin</vt:lpstr>
      <vt:lpstr>Wingdings</vt:lpstr>
      <vt:lpstr>Open Sans</vt:lpstr>
      <vt:lpstr>Calibri</vt:lpstr>
      <vt:lpstr>Arial</vt:lpstr>
      <vt:lpstr>Simple Light</vt:lpstr>
      <vt:lpstr>Udacity Template 16x9</vt:lpstr>
      <vt:lpstr>GradLink </vt:lpstr>
      <vt:lpstr>Background</vt:lpstr>
      <vt:lpstr>Business Case</vt:lpstr>
      <vt:lpstr>Initial Focus</vt:lpstr>
      <vt:lpstr>Opportunity</vt:lpstr>
      <vt:lpstr>Opportunity</vt:lpstr>
      <vt:lpstr>Proposal</vt:lpstr>
      <vt:lpstr>Total Addressable Market in the US  </vt:lpstr>
      <vt:lpstr>Return On Investment</vt:lpstr>
      <vt:lpstr>Measurement</vt:lpstr>
      <vt:lpstr>Competitors</vt:lpstr>
      <vt:lpstr>Traditional Job Search</vt:lpstr>
      <vt:lpstr>Graduate Job Search</vt:lpstr>
      <vt:lpstr>Our Advantages</vt:lpstr>
      <vt:lpstr>Roadmap and Vision</vt:lpstr>
      <vt:lpstr>Roadmap Pillars</vt:lpstr>
      <vt:lpstr>Career mapping </vt:lpstr>
      <vt:lpstr>Job Match</vt:lpstr>
      <vt:lpstr>Where do we go from here?</vt:lpstr>
      <vt:lpstr>Partnerships</vt:lpstr>
      <vt:lpstr>Partnerships</vt:lpstr>
      <vt:lpstr>Sources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Vanessa Lam</dc:creator>
  <cp:lastModifiedBy>Vanessa Lam</cp:lastModifiedBy>
  <cp:revision>16</cp:revision>
  <dcterms:modified xsi:type="dcterms:W3CDTF">2021-07-27T10:12:37Z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05e6dc-6ea6-4bed-beb4-803627d5b082_Enabled">
    <vt:lpwstr>True</vt:lpwstr>
  </property>
  <property fmtid="{D5CDD505-2E9C-101B-9397-08002B2CF9AE}" pid="3" name="MSIP_Label_0705e6dc-6ea6-4bed-beb4-803627d5b082_SiteId">
    <vt:lpwstr>dddffba0-6c17-4f34-9748-3fa5e08cc366</vt:lpwstr>
  </property>
  <property fmtid="{D5CDD505-2E9C-101B-9397-08002B2CF9AE}" pid="4" name="MSIP_Label_0705e6dc-6ea6-4bed-beb4-803627d5b082_Owner">
    <vt:lpwstr>Vanessa.Lam1@cba.com.au</vt:lpwstr>
  </property>
  <property fmtid="{D5CDD505-2E9C-101B-9397-08002B2CF9AE}" pid="5" name="MSIP_Label_0705e6dc-6ea6-4bed-beb4-803627d5b082_SetDate">
    <vt:lpwstr>2021-07-19T07:37:31.6887693Z</vt:lpwstr>
  </property>
  <property fmtid="{D5CDD505-2E9C-101B-9397-08002B2CF9AE}" pid="6" name="MSIP_Label_0705e6dc-6ea6-4bed-beb4-803627d5b082_Name">
    <vt:lpwstr>Customer and Personal</vt:lpwstr>
  </property>
  <property fmtid="{D5CDD505-2E9C-101B-9397-08002B2CF9AE}" pid="7" name="MSIP_Label_0705e6dc-6ea6-4bed-beb4-803627d5b082_Application">
    <vt:lpwstr>Microsoft Azure Information Protection</vt:lpwstr>
  </property>
  <property fmtid="{D5CDD505-2E9C-101B-9397-08002B2CF9AE}" pid="8" name="MSIP_Label_0705e6dc-6ea6-4bed-beb4-803627d5b082_ActionId">
    <vt:lpwstr>e94a1a20-cbe4-456a-9fff-c0dbc1e94e27</vt:lpwstr>
  </property>
  <property fmtid="{D5CDD505-2E9C-101B-9397-08002B2CF9AE}" pid="9" name="MSIP_Label_0705e6dc-6ea6-4bed-beb4-803627d5b082_Extended_MSFT_Method">
    <vt:lpwstr>Manual</vt:lpwstr>
  </property>
  <property fmtid="{D5CDD505-2E9C-101B-9397-08002B2CF9AE}" pid="10" name="Sensitivity">
    <vt:lpwstr>Customer and Personal</vt:lpwstr>
  </property>
</Properties>
</file>