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A803F-65EB-CB07-7656-B003945A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1DEDE-BA7B-7A66-C89B-D4D2B4C6D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B5823-9E69-FC40-744C-7995C12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60D48-FE8D-D0BD-F5C8-B8DDADEF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ACE41-9C24-DFE1-7B02-9D19651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14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84711-C821-6CBD-40C1-6469FC68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74EF5-840D-3636-2C3D-35363E1D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48AC1-6100-0A70-92D3-8BD4FA80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93673-20A3-1A65-C321-1FA9D630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97949-F8D3-DCC9-CA32-E55BF9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18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18405-F77A-7885-F3B0-11D0216C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75351-D647-BD90-DDC2-B9C08450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18D2B-189B-DBBF-D392-3B8250B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0B77D-0E6D-D12E-6A04-4A9D299E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E38AE-9CB7-B28A-9D29-AF0054C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57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3EDAB-3AA0-02E2-C3FA-9D2C3090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3DD59-0249-BC3E-C691-C6A5EB89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AD0B0-6706-DEB8-C95C-CDB7D64C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7D4AB-2F02-B47B-0EF5-0587527D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44D30-77CD-7982-0367-88CA3413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D1940-AC6B-AF4B-9EFB-335979A2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4498F-F2F8-C566-DAD8-A247F8A8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9DDE7-8440-A144-F8A0-ED3CFE6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B05F6-7F98-152B-5DD0-90CB8B3E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E366A-19D5-D326-4351-29C9C10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0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D007C-2BED-1560-8C7B-E45A830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246EC-D5C2-6684-442E-55599CDC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7851A8-12D2-926F-FEB6-5E53FBA7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E0DC9B-B1C5-F2B7-909A-39717B03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0694B-4393-D840-11A9-4FDB52F1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77A52-0309-5620-058C-A546A1BD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6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2E7E7-4952-310D-B958-566DA78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4610B-012F-F6BE-044E-51B27BC5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59F580-D2FC-018D-EFEE-51A73C90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B9E8FE-F178-2235-71EE-400EF884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65D5E1-323A-8B37-3BA4-B8B9DB70F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07C9E-76BC-6C93-FADE-2AAEBACD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A9C97F-9A15-168C-6334-3E337B02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DB97AB-F764-0B13-2DF5-B2CBD5D7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0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936CB-E407-11CC-31E7-63733943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EE2178-7E4C-4A96-3E6C-4AE98910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1CB02-4AD1-7C79-0945-0C77928E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AD0D36-9AA3-BC5E-5575-B0DB9F5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19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6CE757-F25B-0F01-DE53-7EFB0F9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B5609-C2FA-5C59-F935-D24AD43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E722F1-B3A3-8F98-7DDB-CCF55C5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1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37064-56EF-0128-61B9-A77435CF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F020-5158-ACB3-2E72-E5B544DE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10A69E-2FB8-9F29-B6E2-A48D9A23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ECFB4-3772-D919-287F-9A0D22C5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58D83-8C3C-7CA2-2C31-2530406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88351B-1E48-240D-930A-30DD2698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8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43D0-3E5D-0F67-4D1D-BE1A6CD9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1A336B-F8FE-0752-BD0F-A6F67AFF0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842480-1525-17E4-F047-A253E887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EA661-721D-CC44-FC85-5035BF7D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E7F7B-2CFD-BF33-D47E-52A9F6C3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3AD02-E6CA-082A-3348-4820F82F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1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ADABC4-CDF3-DE54-2D77-2CB3570B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8B41D-029E-837D-4B0B-59BC5360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FAB40-AF1A-8208-754C-54482CA26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38C0-550E-485B-80D6-ED9083655187}" type="datetimeFigureOut">
              <a:rPr lang="es-MX" smtClean="0"/>
              <a:t>27/02/2023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3955E-3FE2-E1A7-CFD0-63E5FD3B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05D9E-AF10-2CA3-234A-17382DF3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92D0-AA7A-46E3-9EA7-E0B06472B9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5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rir llave 3">
            <a:extLst>
              <a:ext uri="{FF2B5EF4-FFF2-40B4-BE49-F238E27FC236}">
                <a16:creationId xmlns:a16="http://schemas.microsoft.com/office/drawing/2014/main" id="{686855B6-176E-6753-3ED5-1DDA98407875}"/>
              </a:ext>
            </a:extLst>
          </p:cNvPr>
          <p:cNvSpPr/>
          <p:nvPr/>
        </p:nvSpPr>
        <p:spPr>
          <a:xfrm>
            <a:off x="1341701" y="470452"/>
            <a:ext cx="530086" cy="6049617"/>
          </a:xfrm>
          <a:prstGeom prst="leftBrace">
            <a:avLst>
              <a:gd name="adj1" fmla="val 4754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513A40-EEA9-B14F-852A-E65CA630272E}"/>
              </a:ext>
            </a:extLst>
          </p:cNvPr>
          <p:cNvSpPr txBox="1"/>
          <p:nvPr/>
        </p:nvSpPr>
        <p:spPr>
          <a:xfrm>
            <a:off x="475758" y="3264427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</a:rPr>
              <a:t>Login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E71B4C-0070-806E-2A00-B682DE515B6D}"/>
              </a:ext>
            </a:extLst>
          </p:cNvPr>
          <p:cNvSpPr txBox="1"/>
          <p:nvPr/>
        </p:nvSpPr>
        <p:spPr>
          <a:xfrm>
            <a:off x="1633998" y="3691739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/node_modules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6A6FEF-310C-37BC-EFB2-AED3FB95BA08}"/>
              </a:ext>
            </a:extLst>
          </p:cNvPr>
          <p:cNvSpPr txBox="1"/>
          <p:nvPr/>
        </p:nvSpPr>
        <p:spPr>
          <a:xfrm>
            <a:off x="1609246" y="1431881"/>
            <a:ext cx="49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/src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475E5E-723D-192E-8E4D-238E0A4937A4}"/>
              </a:ext>
            </a:extLst>
          </p:cNvPr>
          <p:cNvSpPr txBox="1"/>
          <p:nvPr/>
        </p:nvSpPr>
        <p:spPr>
          <a:xfrm>
            <a:off x="1663569" y="5811576"/>
            <a:ext cx="1565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package.json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B02A4B-DD2F-88FF-27A2-D2B579D1B91F}"/>
              </a:ext>
            </a:extLst>
          </p:cNvPr>
          <p:cNvSpPr txBox="1"/>
          <p:nvPr/>
        </p:nvSpPr>
        <p:spPr>
          <a:xfrm>
            <a:off x="1663569" y="4761120"/>
            <a:ext cx="2075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package-lock.json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BAE40E26-9B2D-269E-10F6-B304D87C0EFA}"/>
              </a:ext>
            </a:extLst>
          </p:cNvPr>
          <p:cNvSpPr/>
          <p:nvPr/>
        </p:nvSpPr>
        <p:spPr>
          <a:xfrm>
            <a:off x="2224939" y="245995"/>
            <a:ext cx="448229" cy="3249266"/>
          </a:xfrm>
          <a:prstGeom prst="leftBrace">
            <a:avLst>
              <a:gd name="adj1" fmla="val 47549"/>
              <a:gd name="adj2" fmla="val 430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4F6DC4-5B96-B48D-476D-83E8EBD214DC}"/>
              </a:ext>
            </a:extLst>
          </p:cNvPr>
          <p:cNvSpPr txBox="1"/>
          <p:nvPr/>
        </p:nvSpPr>
        <p:spPr>
          <a:xfrm>
            <a:off x="2492319" y="298623"/>
            <a:ext cx="120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/controllers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E05062-B9F2-DC68-6957-8ECE78FD256E}"/>
              </a:ext>
            </a:extLst>
          </p:cNvPr>
          <p:cNvSpPr txBox="1"/>
          <p:nvPr/>
        </p:nvSpPr>
        <p:spPr>
          <a:xfrm>
            <a:off x="2453817" y="1115321"/>
            <a:ext cx="825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/routes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5CFB0D-68DC-B3EF-8B4E-04616AAE3F0C}"/>
              </a:ext>
            </a:extLst>
          </p:cNvPr>
          <p:cNvSpPr txBox="1"/>
          <p:nvPr/>
        </p:nvSpPr>
        <p:spPr>
          <a:xfrm>
            <a:off x="2455964" y="2690043"/>
            <a:ext cx="76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/views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BB6D7FE-A032-65ED-8D1B-9846C822DB00}"/>
              </a:ext>
            </a:extLst>
          </p:cNvPr>
          <p:cNvSpPr txBox="1"/>
          <p:nvPr/>
        </p:nvSpPr>
        <p:spPr>
          <a:xfrm>
            <a:off x="2531626" y="1853572"/>
            <a:ext cx="696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app.js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24CE910-5410-B0B3-8477-1FF699ACA65A}"/>
              </a:ext>
            </a:extLst>
          </p:cNvPr>
          <p:cNvSpPr txBox="1"/>
          <p:nvPr/>
        </p:nvSpPr>
        <p:spPr>
          <a:xfrm>
            <a:off x="4057493" y="351778"/>
            <a:ext cx="203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LoginController.js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ABE1C6-66B5-D3FA-A399-E4163BC7ED94}"/>
              </a:ext>
            </a:extLst>
          </p:cNvPr>
          <p:cNvSpPr txBox="1"/>
          <p:nvPr/>
        </p:nvSpPr>
        <p:spPr>
          <a:xfrm>
            <a:off x="3659373" y="1132591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login.js</a:t>
            </a:r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3CA4C306-28D5-14AD-35BE-F32A33572FD6}"/>
              </a:ext>
            </a:extLst>
          </p:cNvPr>
          <p:cNvSpPr/>
          <p:nvPr/>
        </p:nvSpPr>
        <p:spPr>
          <a:xfrm>
            <a:off x="3496529" y="1000564"/>
            <a:ext cx="352517" cy="688547"/>
          </a:xfrm>
          <a:prstGeom prst="leftBrace">
            <a:avLst>
              <a:gd name="adj1" fmla="val 301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47C1ED18-1471-59DA-66F6-22C14F4D1B58}"/>
              </a:ext>
            </a:extLst>
          </p:cNvPr>
          <p:cNvSpPr/>
          <p:nvPr/>
        </p:nvSpPr>
        <p:spPr>
          <a:xfrm>
            <a:off x="3849046" y="242891"/>
            <a:ext cx="416895" cy="673167"/>
          </a:xfrm>
          <a:prstGeom prst="leftBrace">
            <a:avLst>
              <a:gd name="adj1" fmla="val 301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46FAAD4-1852-E517-04F5-0E6A68887FD3}"/>
              </a:ext>
            </a:extLst>
          </p:cNvPr>
          <p:cNvSpPr/>
          <p:nvPr/>
        </p:nvSpPr>
        <p:spPr>
          <a:xfrm>
            <a:off x="3303348" y="1924700"/>
            <a:ext cx="644147" cy="2679454"/>
          </a:xfrm>
          <a:prstGeom prst="leftBrace">
            <a:avLst>
              <a:gd name="adj1" fmla="val 30102"/>
              <a:gd name="adj2" fmla="val 371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18053B-6AF1-9654-A81F-B2EFB2B068B1}"/>
              </a:ext>
            </a:extLst>
          </p:cNvPr>
          <p:cNvSpPr txBox="1"/>
          <p:nvPr/>
        </p:nvSpPr>
        <p:spPr>
          <a:xfrm>
            <a:off x="3672068" y="199094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/img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6EBAAD9-5FC7-FF5A-4A4E-0FB5A2DA6907}"/>
              </a:ext>
            </a:extLst>
          </p:cNvPr>
          <p:cNvSpPr txBox="1"/>
          <p:nvPr/>
        </p:nvSpPr>
        <p:spPr>
          <a:xfrm>
            <a:off x="3679904" y="2685804"/>
            <a:ext cx="1065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/layouts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31F100-8446-406D-5F59-820232696005}"/>
              </a:ext>
            </a:extLst>
          </p:cNvPr>
          <p:cNvSpPr txBox="1"/>
          <p:nvPr/>
        </p:nvSpPr>
        <p:spPr>
          <a:xfrm>
            <a:off x="3631220" y="399147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/login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691073-8736-3B08-B1A8-B169B21675EE}"/>
              </a:ext>
            </a:extLst>
          </p:cNvPr>
          <p:cNvSpPr txBox="1"/>
          <p:nvPr/>
        </p:nvSpPr>
        <p:spPr>
          <a:xfrm>
            <a:off x="3625421" y="3334210"/>
            <a:ext cx="124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home.hbs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95D1090-7CDF-7139-5C5E-51B2376AB74A}"/>
              </a:ext>
            </a:extLst>
          </p:cNvPr>
          <p:cNvSpPr txBox="1"/>
          <p:nvPr/>
        </p:nvSpPr>
        <p:spPr>
          <a:xfrm>
            <a:off x="4459090" y="2021720"/>
            <a:ext cx="120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imagenes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DA2815C1-EDC4-304E-0B08-847AE082E925}"/>
              </a:ext>
            </a:extLst>
          </p:cNvPr>
          <p:cNvSpPr/>
          <p:nvPr/>
        </p:nvSpPr>
        <p:spPr>
          <a:xfrm>
            <a:off x="4331719" y="1939815"/>
            <a:ext cx="356171" cy="545241"/>
          </a:xfrm>
          <a:prstGeom prst="leftBrace">
            <a:avLst>
              <a:gd name="adj1" fmla="val 301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596B3BB-C1C0-1243-A472-753CF6EFDE15}"/>
              </a:ext>
            </a:extLst>
          </p:cNvPr>
          <p:cNvSpPr txBox="1"/>
          <p:nvPr/>
        </p:nvSpPr>
        <p:spPr>
          <a:xfrm>
            <a:off x="4845266" y="2685804"/>
            <a:ext cx="116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main.hbs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1BDA0B47-9838-3836-D94B-7846AB8CC09D}"/>
              </a:ext>
            </a:extLst>
          </p:cNvPr>
          <p:cNvSpPr/>
          <p:nvPr/>
        </p:nvSpPr>
        <p:spPr>
          <a:xfrm>
            <a:off x="4669894" y="2627610"/>
            <a:ext cx="356171" cy="545241"/>
          </a:xfrm>
          <a:prstGeom prst="leftBrace">
            <a:avLst>
              <a:gd name="adj1" fmla="val 301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C607F4-6CAC-D890-2153-C62273300B00}"/>
              </a:ext>
            </a:extLst>
          </p:cNvPr>
          <p:cNvSpPr txBox="1"/>
          <p:nvPr/>
        </p:nvSpPr>
        <p:spPr>
          <a:xfrm>
            <a:off x="4603862" y="3888619"/>
            <a:ext cx="1416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index.hbs</a:t>
            </a:r>
          </a:p>
          <a:p>
            <a:r>
              <a:rPr lang="es-MX" sz="2000" b="1" dirty="0"/>
              <a:t>register.hbs</a:t>
            </a: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A81135D1-7CE2-1E86-CA25-36C183674FB2}"/>
              </a:ext>
            </a:extLst>
          </p:cNvPr>
          <p:cNvSpPr/>
          <p:nvPr/>
        </p:nvSpPr>
        <p:spPr>
          <a:xfrm>
            <a:off x="4431362" y="3724005"/>
            <a:ext cx="356171" cy="1037115"/>
          </a:xfrm>
          <a:prstGeom prst="leftBrace">
            <a:avLst>
              <a:gd name="adj1" fmla="val 30102"/>
              <a:gd name="adj2" fmla="val 546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3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8011871-06D9-D119-7B29-F92E8CE0A611}"/>
              </a:ext>
            </a:extLst>
          </p:cNvPr>
          <p:cNvSpPr txBox="1"/>
          <p:nvPr/>
        </p:nvSpPr>
        <p:spPr>
          <a:xfrm>
            <a:off x="4532244" y="215420"/>
            <a:ext cx="2173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C00000"/>
                </a:solidFill>
              </a:rPr>
              <a:t>Login</a:t>
            </a:r>
            <a:r>
              <a:rPr lang="es-MX" sz="2000" dirty="0"/>
              <a:t> </a:t>
            </a:r>
          </a:p>
          <a:p>
            <a:r>
              <a:rPr lang="es-MX" sz="2000" dirty="0"/>
              <a:t>-Carpeta principal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ADBAEB-A9E4-FA14-93C2-E0F2B2F08B4A}"/>
              </a:ext>
            </a:extLst>
          </p:cNvPr>
          <p:cNvSpPr txBox="1"/>
          <p:nvPr/>
        </p:nvSpPr>
        <p:spPr>
          <a:xfrm>
            <a:off x="-53007" y="1491077"/>
            <a:ext cx="42539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sz="2400" b="1" dirty="0"/>
              <a:t>/node_modules</a:t>
            </a:r>
          </a:p>
          <a:p>
            <a:pPr lvl="1"/>
            <a:r>
              <a:rPr lang="es-MX" dirty="0"/>
              <a:t>-almacena todas las librerías instaladas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11D3-B90B-57D5-C413-6B6E518CCD3D}"/>
              </a:ext>
            </a:extLst>
          </p:cNvPr>
          <p:cNvSpPr txBox="1"/>
          <p:nvPr/>
        </p:nvSpPr>
        <p:spPr>
          <a:xfrm>
            <a:off x="5506280" y="1493949"/>
            <a:ext cx="56189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sz="2400" b="1" dirty="0"/>
              <a:t>/src</a:t>
            </a:r>
          </a:p>
          <a:p>
            <a:pPr lvl="1"/>
            <a:r>
              <a:rPr lang="es-MX" dirty="0"/>
              <a:t>-Es la carpeta de origen que contiene toda la interfaz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445CE8-2C89-4663-906F-D5FCD12C95E6}"/>
              </a:ext>
            </a:extLst>
          </p:cNvPr>
          <p:cNvSpPr txBox="1"/>
          <p:nvPr/>
        </p:nvSpPr>
        <p:spPr>
          <a:xfrm>
            <a:off x="-185531" y="2775803"/>
            <a:ext cx="4717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sz="2000" b="1" dirty="0"/>
              <a:t>/src</a:t>
            </a:r>
          </a:p>
          <a:p>
            <a:pPr lvl="1"/>
            <a:r>
              <a:rPr lang="es-MX" sz="2000" b="1" dirty="0"/>
              <a:t>          </a:t>
            </a:r>
          </a:p>
          <a:p>
            <a:pPr lvl="1"/>
            <a:r>
              <a:rPr lang="es-MX" sz="2000" b="1" dirty="0"/>
              <a:t>        /controllers</a:t>
            </a:r>
          </a:p>
          <a:p>
            <a:pPr lvl="1"/>
            <a:r>
              <a:rPr lang="es-MX" dirty="0"/>
              <a:t>	-contiene la lógica del control del flujo</a:t>
            </a:r>
          </a:p>
          <a:p>
            <a:pPr lvl="1"/>
            <a:endParaRPr lang="es-MX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641AE25C-7E08-6506-D0EE-BFFA0F1D35B0}"/>
              </a:ext>
            </a:extLst>
          </p:cNvPr>
          <p:cNvSpPr/>
          <p:nvPr/>
        </p:nvSpPr>
        <p:spPr>
          <a:xfrm rot="5400000">
            <a:off x="874645" y="2879660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2C1230-5193-95E8-8D0B-20AD2E9EDCA9}"/>
              </a:ext>
            </a:extLst>
          </p:cNvPr>
          <p:cNvSpPr txBox="1"/>
          <p:nvPr/>
        </p:nvSpPr>
        <p:spPr>
          <a:xfrm>
            <a:off x="5512907" y="2806701"/>
            <a:ext cx="54864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sz="2000" b="1" dirty="0"/>
              <a:t>/src</a:t>
            </a:r>
          </a:p>
          <a:p>
            <a:pPr lvl="1"/>
            <a:r>
              <a:rPr lang="es-MX" sz="2000" b="1" dirty="0"/>
              <a:t>          </a:t>
            </a:r>
          </a:p>
          <a:p>
            <a:pPr lvl="1"/>
            <a:r>
              <a:rPr lang="es-MX" sz="2000" b="1" dirty="0"/>
              <a:t>        /controllers</a:t>
            </a:r>
          </a:p>
          <a:p>
            <a:pPr lvl="2"/>
            <a:r>
              <a:rPr lang="es-MX" sz="2000" b="1" dirty="0"/>
              <a:t>         LoginController.js</a:t>
            </a:r>
          </a:p>
          <a:p>
            <a:pPr lvl="2"/>
            <a:r>
              <a:rPr lang="es-MX" dirty="0"/>
              <a:t>	-Funciones para el control del flujo</a:t>
            </a: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E32AD5D9-2720-C783-AFC4-19FE03A931C3}"/>
              </a:ext>
            </a:extLst>
          </p:cNvPr>
          <p:cNvSpPr/>
          <p:nvPr/>
        </p:nvSpPr>
        <p:spPr>
          <a:xfrm rot="5400000">
            <a:off x="6579718" y="2831498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6F8C21-854A-1927-DAEE-5ADDC5A7ADA2}"/>
              </a:ext>
            </a:extLst>
          </p:cNvPr>
          <p:cNvSpPr txBox="1"/>
          <p:nvPr/>
        </p:nvSpPr>
        <p:spPr>
          <a:xfrm>
            <a:off x="0" y="4991794"/>
            <a:ext cx="420094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</a:t>
            </a:r>
          </a:p>
          <a:p>
            <a:pPr lvl="2"/>
            <a:r>
              <a:rPr lang="es-MX" sz="2000" b="1" dirty="0"/>
              <a:t>     </a:t>
            </a:r>
          </a:p>
          <a:p>
            <a:pPr lvl="2"/>
            <a:r>
              <a:rPr lang="es-MX" sz="2000" b="1" dirty="0"/>
              <a:t>         /routes</a:t>
            </a:r>
          </a:p>
          <a:p>
            <a:pPr lvl="2"/>
            <a:r>
              <a:rPr lang="es-MX" dirty="0"/>
              <a:t>-Contiene el control de la rutas</a:t>
            </a:r>
          </a:p>
        </p:txBody>
      </p:sp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D5053B79-321F-FED7-B22F-666AAD122BD1}"/>
              </a:ext>
            </a:extLst>
          </p:cNvPr>
          <p:cNvSpPr/>
          <p:nvPr/>
        </p:nvSpPr>
        <p:spPr>
          <a:xfrm rot="5400000">
            <a:off x="1590262" y="5055030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7143B0-7F4C-B753-A465-183A9321750E}"/>
              </a:ext>
            </a:extLst>
          </p:cNvPr>
          <p:cNvSpPr txBox="1"/>
          <p:nvPr/>
        </p:nvSpPr>
        <p:spPr>
          <a:xfrm>
            <a:off x="5148472" y="4896220"/>
            <a:ext cx="633453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</a:t>
            </a:r>
          </a:p>
          <a:p>
            <a:pPr lvl="2"/>
            <a:r>
              <a:rPr lang="es-MX" sz="2000" b="1" dirty="0"/>
              <a:t>     </a:t>
            </a:r>
          </a:p>
          <a:p>
            <a:pPr lvl="2"/>
            <a:r>
              <a:rPr lang="es-MX" sz="2000" b="1" dirty="0"/>
              <a:t>         /routes</a:t>
            </a:r>
          </a:p>
          <a:p>
            <a:pPr lvl="2"/>
            <a:r>
              <a:rPr lang="es-MX" sz="2000" b="1" dirty="0"/>
              <a:t>                   login.js</a:t>
            </a:r>
          </a:p>
          <a:p>
            <a:pPr lvl="2"/>
            <a:r>
              <a:rPr lang="es-MX" dirty="0"/>
              <a:t>	-Controlador de rutas de acceso en el sistema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	</a:t>
            </a:r>
          </a:p>
        </p:txBody>
      </p:sp>
      <p:sp>
        <p:nvSpPr>
          <p:cNvPr id="20" name="Flecha: doblada 19">
            <a:extLst>
              <a:ext uri="{FF2B5EF4-FFF2-40B4-BE49-F238E27FC236}">
                <a16:creationId xmlns:a16="http://schemas.microsoft.com/office/drawing/2014/main" id="{5FD43836-53C5-6B21-6BEC-6D2EAB90A46E}"/>
              </a:ext>
            </a:extLst>
          </p:cNvPr>
          <p:cNvSpPr/>
          <p:nvPr/>
        </p:nvSpPr>
        <p:spPr>
          <a:xfrm rot="5400000">
            <a:off x="6698979" y="4995609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A25AEA-9AD2-73DF-D32C-868B5C44476E}"/>
              </a:ext>
            </a:extLst>
          </p:cNvPr>
          <p:cNvSpPr txBox="1"/>
          <p:nvPr/>
        </p:nvSpPr>
        <p:spPr>
          <a:xfrm>
            <a:off x="-874645" y="194630"/>
            <a:ext cx="66923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/views</a:t>
            </a:r>
          </a:p>
          <a:p>
            <a:pPr lvl="2"/>
            <a:r>
              <a:rPr lang="es-MX" dirty="0"/>
              <a:t>-Contiene todos los archivos  creados por el programador</a:t>
            </a:r>
          </a:p>
        </p:txBody>
      </p:sp>
      <p:sp>
        <p:nvSpPr>
          <p:cNvPr id="6" name="Flecha: doblada 5">
            <a:extLst>
              <a:ext uri="{FF2B5EF4-FFF2-40B4-BE49-F238E27FC236}">
                <a16:creationId xmlns:a16="http://schemas.microsoft.com/office/drawing/2014/main" id="{C81720AD-754C-96F5-72F3-22EED0450649}"/>
              </a:ext>
            </a:extLst>
          </p:cNvPr>
          <p:cNvSpPr/>
          <p:nvPr/>
        </p:nvSpPr>
        <p:spPr>
          <a:xfrm rot="5400000">
            <a:off x="636105" y="289172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CA4073-9951-62A9-A005-FBBE58451F7C}"/>
              </a:ext>
            </a:extLst>
          </p:cNvPr>
          <p:cNvSpPr txBox="1"/>
          <p:nvPr/>
        </p:nvSpPr>
        <p:spPr>
          <a:xfrm>
            <a:off x="5208106" y="22710"/>
            <a:ext cx="65333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dirty="0"/>
              <a:t> </a:t>
            </a:r>
            <a:r>
              <a:rPr lang="es-MX" sz="2000" b="1" dirty="0"/>
              <a:t>/src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/views</a:t>
            </a:r>
          </a:p>
          <a:p>
            <a:pPr lvl="2"/>
            <a:r>
              <a:rPr lang="es-MX" dirty="0"/>
              <a:t>                  </a:t>
            </a:r>
            <a:r>
              <a:rPr lang="es-MX" sz="2000" b="1" dirty="0"/>
              <a:t>img</a:t>
            </a:r>
            <a:endParaRPr lang="es-MX" b="1" dirty="0"/>
          </a:p>
          <a:p>
            <a:pPr lvl="2"/>
            <a:r>
              <a:rPr lang="es-MX" dirty="0"/>
              <a:t>-Carpeta donde se guarda el contenido multimedia </a:t>
            </a:r>
          </a:p>
          <a:p>
            <a:pPr lvl="2"/>
            <a:r>
              <a:rPr lang="es-MX" dirty="0"/>
              <a:t>	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A2B10F21-0A04-A7DF-02B8-7013FF410092}"/>
              </a:ext>
            </a:extLst>
          </p:cNvPr>
          <p:cNvSpPr/>
          <p:nvPr/>
        </p:nvSpPr>
        <p:spPr>
          <a:xfrm rot="5400000">
            <a:off x="6805003" y="135357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8E0B6B-2B73-D125-4075-7BD314274DA8}"/>
              </a:ext>
            </a:extLst>
          </p:cNvPr>
          <p:cNvSpPr txBox="1"/>
          <p:nvPr/>
        </p:nvSpPr>
        <p:spPr>
          <a:xfrm>
            <a:off x="-874645" y="2072067"/>
            <a:ext cx="65333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/views</a:t>
            </a:r>
          </a:p>
          <a:p>
            <a:pPr lvl="4"/>
            <a:r>
              <a:rPr lang="es-MX" sz="2000" b="1" dirty="0"/>
              <a:t>/layouts</a:t>
            </a:r>
          </a:p>
          <a:p>
            <a:pPr lvl="4"/>
            <a:r>
              <a:rPr lang="es-MX" dirty="0"/>
              <a:t>-Lugar donde se guardan las plantillas</a:t>
            </a:r>
          </a:p>
          <a:p>
            <a:pPr lvl="4"/>
            <a:endParaRPr lang="es-MX" dirty="0"/>
          </a:p>
        </p:txBody>
      </p:sp>
      <p:sp>
        <p:nvSpPr>
          <p:cNvPr id="21" name="Flecha: doblada 20">
            <a:extLst>
              <a:ext uri="{FF2B5EF4-FFF2-40B4-BE49-F238E27FC236}">
                <a16:creationId xmlns:a16="http://schemas.microsoft.com/office/drawing/2014/main" id="{D409BD85-EA56-704F-141C-208D762B62DE}"/>
              </a:ext>
            </a:extLst>
          </p:cNvPr>
          <p:cNvSpPr/>
          <p:nvPr/>
        </p:nvSpPr>
        <p:spPr>
          <a:xfrm rot="5400000">
            <a:off x="662612" y="2199741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672B0E-B09B-2B3F-6A7F-F7C71B454E98}"/>
              </a:ext>
            </a:extLst>
          </p:cNvPr>
          <p:cNvSpPr txBox="1"/>
          <p:nvPr/>
        </p:nvSpPr>
        <p:spPr>
          <a:xfrm>
            <a:off x="5208106" y="2287969"/>
            <a:ext cx="653332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/views</a:t>
            </a:r>
          </a:p>
          <a:p>
            <a:pPr lvl="4"/>
            <a:r>
              <a:rPr lang="es-MX" sz="2000" b="1" dirty="0"/>
              <a:t>/layouts</a:t>
            </a:r>
          </a:p>
          <a:p>
            <a:pPr lvl="4"/>
            <a:r>
              <a:rPr lang="es-MX" sz="2000" b="1" dirty="0"/>
              <a:t>         main.hbs</a:t>
            </a:r>
          </a:p>
          <a:p>
            <a:pPr lvl="4"/>
            <a:r>
              <a:rPr lang="es-MX" dirty="0"/>
              <a:t>	-Handlebar con la barra de navegación</a:t>
            </a: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7FBF679C-25B1-6D82-C602-3D16B9A67737}"/>
              </a:ext>
            </a:extLst>
          </p:cNvPr>
          <p:cNvSpPr/>
          <p:nvPr/>
        </p:nvSpPr>
        <p:spPr>
          <a:xfrm rot="5400000">
            <a:off x="6811631" y="2407725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4697A1-35B1-ACAB-C4EE-D14627758A1B}"/>
              </a:ext>
            </a:extLst>
          </p:cNvPr>
          <p:cNvSpPr txBox="1"/>
          <p:nvPr/>
        </p:nvSpPr>
        <p:spPr>
          <a:xfrm>
            <a:off x="-1557130" y="4342248"/>
            <a:ext cx="76531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s-MX" sz="2000" b="1" dirty="0"/>
              <a:t> /src</a:t>
            </a:r>
          </a:p>
          <a:p>
            <a:pPr lvl="4"/>
            <a:endParaRPr lang="es-MX" sz="2000" b="1" dirty="0"/>
          </a:p>
          <a:p>
            <a:pPr lvl="4"/>
            <a:r>
              <a:rPr lang="es-MX" sz="2000" b="1" dirty="0"/>
              <a:t>           /views</a:t>
            </a:r>
          </a:p>
          <a:p>
            <a:pPr lvl="4"/>
            <a:r>
              <a:rPr lang="es-MX" sz="2000" b="1" dirty="0"/>
              <a:t>                     /login</a:t>
            </a:r>
          </a:p>
          <a:p>
            <a:pPr lvl="4"/>
            <a:r>
              <a:rPr lang="es-MX" dirty="0"/>
              <a:t>-carpeta donde se almacenan los códigos de inicio de sesión y registro</a:t>
            </a:r>
          </a:p>
        </p:txBody>
      </p:sp>
      <p:sp>
        <p:nvSpPr>
          <p:cNvPr id="27" name="Flecha: doblada 26">
            <a:extLst>
              <a:ext uri="{FF2B5EF4-FFF2-40B4-BE49-F238E27FC236}">
                <a16:creationId xmlns:a16="http://schemas.microsoft.com/office/drawing/2014/main" id="{2F302C40-B5C7-1010-5A5E-12C4CC8DE5B3}"/>
              </a:ext>
            </a:extLst>
          </p:cNvPr>
          <p:cNvSpPr/>
          <p:nvPr/>
        </p:nvSpPr>
        <p:spPr>
          <a:xfrm rot="5400000">
            <a:off x="940907" y="4454766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C0D2E6F-4D0E-387B-8B61-F381498CE77B}"/>
              </a:ext>
            </a:extLst>
          </p:cNvPr>
          <p:cNvSpPr txBox="1"/>
          <p:nvPr/>
        </p:nvSpPr>
        <p:spPr>
          <a:xfrm>
            <a:off x="4870174" y="4634635"/>
            <a:ext cx="687125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s-MX" sz="2000" b="1" dirty="0"/>
              <a:t>/src</a:t>
            </a:r>
          </a:p>
          <a:p>
            <a:pPr lvl="4"/>
            <a:endParaRPr lang="es-MX" sz="2000" b="1" dirty="0"/>
          </a:p>
          <a:p>
            <a:pPr lvl="4"/>
            <a:r>
              <a:rPr lang="es-MX" sz="2000" b="1" dirty="0"/>
              <a:t>            /views</a:t>
            </a:r>
          </a:p>
          <a:p>
            <a:pPr lvl="4"/>
            <a:r>
              <a:rPr lang="es-MX" sz="2000" b="1" dirty="0"/>
              <a:t>                     /</a:t>
            </a:r>
            <a:r>
              <a:rPr lang="es-MX" b="1" dirty="0"/>
              <a:t>login</a:t>
            </a:r>
          </a:p>
          <a:p>
            <a:pPr lvl="4"/>
            <a:r>
              <a:rPr lang="es-MX" b="1" dirty="0"/>
              <a:t>                               index.hbs</a:t>
            </a:r>
          </a:p>
          <a:p>
            <a:pPr lvl="2"/>
            <a:r>
              <a:rPr lang="es-MX" dirty="0"/>
              <a:t>			-Código del login</a:t>
            </a:r>
          </a:p>
        </p:txBody>
      </p:sp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9E5F519C-F7AC-16D3-F34A-88C332BD36CE}"/>
              </a:ext>
            </a:extLst>
          </p:cNvPr>
          <p:cNvSpPr/>
          <p:nvPr/>
        </p:nvSpPr>
        <p:spPr>
          <a:xfrm rot="5400000">
            <a:off x="7368211" y="4706557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D810A7-2ED8-88DE-329D-92A9E718F444}"/>
              </a:ext>
            </a:extLst>
          </p:cNvPr>
          <p:cNvSpPr txBox="1"/>
          <p:nvPr/>
        </p:nvSpPr>
        <p:spPr>
          <a:xfrm>
            <a:off x="-768628" y="6114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/src </a:t>
            </a:r>
          </a:p>
          <a:p>
            <a:pPr lvl="2"/>
            <a:r>
              <a:rPr lang="es-MX" sz="2000" b="1" dirty="0"/>
              <a:t>        </a:t>
            </a:r>
          </a:p>
          <a:p>
            <a:pPr lvl="2"/>
            <a:r>
              <a:rPr lang="es-MX" sz="2000" b="1" dirty="0"/>
              <a:t>           /views</a:t>
            </a:r>
          </a:p>
          <a:p>
            <a:pPr lvl="2"/>
            <a:r>
              <a:rPr lang="es-MX" sz="2000" b="1" dirty="0"/>
              <a:t>                   /login</a:t>
            </a:r>
          </a:p>
          <a:p>
            <a:pPr lvl="2"/>
            <a:r>
              <a:rPr lang="es-MX" sz="2000" b="1" dirty="0"/>
              <a:t>                           register.hbs</a:t>
            </a:r>
          </a:p>
          <a:p>
            <a:pPr lvl="2"/>
            <a:r>
              <a:rPr lang="es-MX" dirty="0"/>
              <a:t>	-Código del formulario para registro</a:t>
            </a:r>
          </a:p>
          <a:p>
            <a:pPr lvl="2"/>
            <a:r>
              <a:rPr lang="es-MX" dirty="0"/>
              <a:t>		</a:t>
            </a:r>
          </a:p>
          <a:p>
            <a:pPr lvl="2"/>
            <a:r>
              <a:rPr lang="es-MX" dirty="0"/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40D43B-9C5D-3B04-5EA5-7C2F040FD7AF}"/>
              </a:ext>
            </a:extLst>
          </p:cNvPr>
          <p:cNvSpPr txBox="1"/>
          <p:nvPr/>
        </p:nvSpPr>
        <p:spPr>
          <a:xfrm>
            <a:off x="5148470" y="527711"/>
            <a:ext cx="62152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 /src 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   /views</a:t>
            </a:r>
          </a:p>
          <a:p>
            <a:pPr lvl="2"/>
            <a:r>
              <a:rPr lang="es-MX" sz="2000" b="1" dirty="0"/>
              <a:t>                       home.hbs</a:t>
            </a:r>
          </a:p>
          <a:p>
            <a:pPr lvl="2"/>
            <a:r>
              <a:rPr lang="es-MX" dirty="0"/>
              <a:t>		-Código de la pagina de inicio</a:t>
            </a:r>
          </a:p>
        </p:txBody>
      </p:sp>
      <p:sp>
        <p:nvSpPr>
          <p:cNvPr id="8" name="Flecha: doblada 7">
            <a:extLst>
              <a:ext uri="{FF2B5EF4-FFF2-40B4-BE49-F238E27FC236}">
                <a16:creationId xmlns:a16="http://schemas.microsoft.com/office/drawing/2014/main" id="{533C9F1A-43AC-3D37-E073-B1AB1F5C5A5F}"/>
              </a:ext>
            </a:extLst>
          </p:cNvPr>
          <p:cNvSpPr/>
          <p:nvPr/>
        </p:nvSpPr>
        <p:spPr>
          <a:xfrm rot="5400000">
            <a:off x="768626" y="196407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85B23FDF-2A1E-107F-D756-6705278AF18C}"/>
              </a:ext>
            </a:extLst>
          </p:cNvPr>
          <p:cNvSpPr/>
          <p:nvPr/>
        </p:nvSpPr>
        <p:spPr>
          <a:xfrm rot="5400000">
            <a:off x="6751992" y="627102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82F2DA-231E-0039-FD6B-DBE60A621D9C}"/>
              </a:ext>
            </a:extLst>
          </p:cNvPr>
          <p:cNvSpPr txBox="1"/>
          <p:nvPr/>
        </p:nvSpPr>
        <p:spPr>
          <a:xfrm>
            <a:off x="-576469" y="2666758"/>
            <a:ext cx="64803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 /src 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   app.js</a:t>
            </a:r>
          </a:p>
          <a:p>
            <a:pPr lvl="2"/>
            <a:r>
              <a:rPr lang="es-MX" dirty="0"/>
              <a:t> 	  -Código que ayuda a ejecutar el sistema</a:t>
            </a:r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CDCD35EA-162E-A70E-7469-4A76A2DEF48A}"/>
              </a:ext>
            </a:extLst>
          </p:cNvPr>
          <p:cNvSpPr/>
          <p:nvPr/>
        </p:nvSpPr>
        <p:spPr>
          <a:xfrm rot="5400000">
            <a:off x="1066798" y="2787211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D045E8-C8E0-4227-2A55-080B02C38654}"/>
              </a:ext>
            </a:extLst>
          </p:cNvPr>
          <p:cNvSpPr txBox="1"/>
          <p:nvPr/>
        </p:nvSpPr>
        <p:spPr>
          <a:xfrm>
            <a:off x="5466522" y="3047140"/>
            <a:ext cx="648031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s-MX" sz="2000" b="1" dirty="0"/>
              <a:t> /src </a:t>
            </a:r>
          </a:p>
          <a:p>
            <a:pPr lvl="2"/>
            <a:endParaRPr lang="es-MX" sz="2000" b="1" dirty="0"/>
          </a:p>
          <a:p>
            <a:pPr lvl="2"/>
            <a:r>
              <a:rPr lang="es-MX" sz="2000" b="1" dirty="0"/>
              <a:t>          sistema.sql</a:t>
            </a:r>
          </a:p>
          <a:p>
            <a:pPr lvl="2"/>
            <a:r>
              <a:rPr lang="es-MX" dirty="0"/>
              <a:t>	  -base de datos del sistema</a:t>
            </a:r>
          </a:p>
        </p:txBody>
      </p:sp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3B70923F-2B44-772A-BBE6-9645B4117D1B}"/>
              </a:ext>
            </a:extLst>
          </p:cNvPr>
          <p:cNvSpPr/>
          <p:nvPr/>
        </p:nvSpPr>
        <p:spPr>
          <a:xfrm rot="5400000">
            <a:off x="7036911" y="3125139"/>
            <a:ext cx="503582" cy="662608"/>
          </a:xfrm>
          <a:prstGeom prst="bentArrow">
            <a:avLst>
              <a:gd name="adj1" fmla="val 13372"/>
              <a:gd name="adj2" fmla="val 25000"/>
              <a:gd name="adj3" fmla="val 25000"/>
              <a:gd name="adj4" fmla="val 6933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E95376-08FA-DC57-844B-4A2757240E3B}"/>
              </a:ext>
            </a:extLst>
          </p:cNvPr>
          <p:cNvSpPr txBox="1"/>
          <p:nvPr/>
        </p:nvSpPr>
        <p:spPr>
          <a:xfrm>
            <a:off x="304807" y="4878411"/>
            <a:ext cx="64803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package-lock.json</a:t>
            </a:r>
          </a:p>
          <a:p>
            <a:r>
              <a:rPr lang="es-MX" dirty="0"/>
              <a:t>	-Historial de paquetes instalados y optimiza las dependencias del trabajo</a:t>
            </a:r>
          </a:p>
          <a:p>
            <a:endParaRPr lang="es-MX" dirty="0"/>
          </a:p>
          <a:p>
            <a:r>
              <a:rPr lang="es-MX" dirty="0"/>
              <a:t>	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B75FFB-7EE0-F234-4D43-23A7542330B7}"/>
              </a:ext>
            </a:extLst>
          </p:cNvPr>
          <p:cNvSpPr txBox="1"/>
          <p:nvPr/>
        </p:nvSpPr>
        <p:spPr>
          <a:xfrm>
            <a:off x="6579705" y="4955355"/>
            <a:ext cx="648031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package.json</a:t>
            </a:r>
          </a:p>
          <a:p>
            <a:r>
              <a:rPr lang="es-MX" dirty="0"/>
              <a:t>	-carpeta raíz del proyecto</a:t>
            </a:r>
          </a:p>
        </p:txBody>
      </p:sp>
    </p:spTree>
    <p:extLst>
      <p:ext uri="{BB962C8B-B14F-4D97-AF65-F5344CB8AC3E}">
        <p14:creationId xmlns:p14="http://schemas.microsoft.com/office/powerpoint/2010/main" val="805448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Office PowerPoint</Application>
  <PresentationFormat>Panorámica</PresentationFormat>
  <Paragraphs>104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</dc:creator>
  <cp:lastModifiedBy>VANESSA</cp:lastModifiedBy>
  <cp:revision>1</cp:revision>
  <dcterms:created xsi:type="dcterms:W3CDTF">2023-02-27T07:29:03Z</dcterms:created>
  <dcterms:modified xsi:type="dcterms:W3CDTF">2023-02-27T07:30:35Z</dcterms:modified>
</cp:coreProperties>
</file>