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77" r:id="rId6"/>
    <p:sldId id="278" r:id="rId7"/>
    <p:sldId id="260" r:id="rId8"/>
    <p:sldId id="262" r:id="rId9"/>
    <p:sldId id="263" r:id="rId10"/>
    <p:sldId id="264" r:id="rId11"/>
    <p:sldId id="265" r:id="rId12"/>
    <p:sldId id="272" r:id="rId13"/>
    <p:sldId id="266" r:id="rId14"/>
    <p:sldId id="273" r:id="rId15"/>
    <p:sldId id="261" r:id="rId16"/>
    <p:sldId id="267" r:id="rId17"/>
    <p:sldId id="274" r:id="rId18"/>
    <p:sldId id="268" r:id="rId19"/>
    <p:sldId id="271" r:id="rId20"/>
    <p:sldId id="270" r:id="rId21"/>
    <p:sldId id="275" r:id="rId22"/>
    <p:sldId id="269" r:id="rId23"/>
    <p:sldId id="276" r:id="rId2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F20EF3-A78D-4C11-8BF3-99A61DDDDBAD}" type="datetimeFigureOut">
              <a:rPr lang="pt-BR" smtClean="0"/>
              <a:t>28/03/2017</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BE7051-4D24-4EBB-B3AE-55BFAB7465BC}" type="slidenum">
              <a:rPr lang="pt-BR" smtClean="0"/>
              <a:t>‹nº›</a:t>
            </a:fld>
            <a:endParaRPr lang="pt-BR"/>
          </a:p>
        </p:txBody>
      </p:sp>
    </p:spTree>
    <p:extLst>
      <p:ext uri="{BB962C8B-B14F-4D97-AF65-F5344CB8AC3E}">
        <p14:creationId xmlns:p14="http://schemas.microsoft.com/office/powerpoint/2010/main" val="1561095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33BE7051-4D24-4EBB-B3AE-55BFAB7465BC}" type="slidenum">
              <a:rPr lang="pt-BR" smtClean="0"/>
              <a:t>17</a:t>
            </a:fld>
            <a:endParaRPr lang="pt-BR"/>
          </a:p>
        </p:txBody>
      </p:sp>
    </p:spTree>
    <p:extLst>
      <p:ext uri="{BB962C8B-B14F-4D97-AF65-F5344CB8AC3E}">
        <p14:creationId xmlns:p14="http://schemas.microsoft.com/office/powerpoint/2010/main" val="3188644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pt-BR" smtClean="0"/>
              <a:t>Clique para editar o título mestre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D35579D4-6DC6-4B34-9097-029808317BC8}" type="datetimeFigureOut">
              <a:rPr lang="pt-BR" smtClean="0"/>
              <a:t>28/03/2017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10CE431-872C-4584-AFB3-80ABDBA76000}" type="slidenum">
              <a:rPr lang="pt-BR" smtClean="0"/>
              <a:t>‹nº›</a:t>
            </a:fld>
            <a:endParaRPr lang="pt-BR"/>
          </a:p>
        </p:txBody>
      </p:sp>
    </p:spTree>
    <p:extLst>
      <p:ext uri="{BB962C8B-B14F-4D97-AF65-F5344CB8AC3E}">
        <p14:creationId xmlns:p14="http://schemas.microsoft.com/office/powerpoint/2010/main" val="480780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pt-BR" smtClean="0"/>
              <a:t>Clique para editar o título mestre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D35579D4-6DC6-4B34-9097-029808317BC8}" type="datetimeFigureOut">
              <a:rPr lang="pt-BR" smtClean="0"/>
              <a:t>28/03/2017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10CE431-872C-4584-AFB3-80ABDBA76000}" type="slidenum">
              <a:rPr lang="pt-BR" smtClean="0"/>
              <a:t>‹nº›</a:t>
            </a:fld>
            <a:endParaRPr lang="pt-BR"/>
          </a:p>
        </p:txBody>
      </p:sp>
    </p:spTree>
    <p:extLst>
      <p:ext uri="{BB962C8B-B14F-4D97-AF65-F5344CB8AC3E}">
        <p14:creationId xmlns:p14="http://schemas.microsoft.com/office/powerpoint/2010/main" val="3150236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pt-BR" smtClean="0"/>
              <a:t>Clique para editar o texto mestre</a:t>
            </a:r>
          </a:p>
        </p:txBody>
      </p:sp>
      <p:sp>
        <p:nvSpPr>
          <p:cNvPr id="4" name="Date Placeholder 3"/>
          <p:cNvSpPr>
            <a:spLocks noGrp="1"/>
          </p:cNvSpPr>
          <p:nvPr>
            <p:ph type="dt" sz="half" idx="10"/>
          </p:nvPr>
        </p:nvSpPr>
        <p:spPr/>
        <p:txBody>
          <a:bodyPr/>
          <a:lstStyle/>
          <a:p>
            <a:fld id="{D35579D4-6DC6-4B34-9097-029808317BC8}" type="datetimeFigureOut">
              <a:rPr lang="pt-BR" smtClean="0"/>
              <a:t>28/03/2017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10CE431-872C-4584-AFB3-80ABDBA76000}" type="slidenum">
              <a:rPr lang="pt-BR" smtClean="0"/>
              <a:t>‹nº›</a:t>
            </a:fld>
            <a:endParaRPr lang="pt-BR"/>
          </a:p>
        </p:txBody>
      </p:sp>
    </p:spTree>
    <p:extLst>
      <p:ext uri="{BB962C8B-B14F-4D97-AF65-F5344CB8AC3E}">
        <p14:creationId xmlns:p14="http://schemas.microsoft.com/office/powerpoint/2010/main" val="2365511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pt-BR" smtClean="0"/>
              <a:t>Clique para editar o título mestre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pt-BR" smtClean="0"/>
              <a:t>Clique para editar o texto mestre</a:t>
            </a:r>
          </a:p>
        </p:txBody>
      </p:sp>
      <p:sp>
        <p:nvSpPr>
          <p:cNvPr id="2" name="Date Placeholder 1"/>
          <p:cNvSpPr>
            <a:spLocks noGrp="1"/>
          </p:cNvSpPr>
          <p:nvPr>
            <p:ph type="dt" sz="half" idx="10"/>
          </p:nvPr>
        </p:nvSpPr>
        <p:spPr/>
        <p:txBody>
          <a:bodyPr/>
          <a:lstStyle/>
          <a:p>
            <a:fld id="{D35579D4-6DC6-4B34-9097-029808317BC8}" type="datetimeFigureOut">
              <a:rPr lang="pt-BR" smtClean="0"/>
              <a:t>28/03/2017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910CE431-872C-4584-AFB3-80ABDBA76000}" type="slidenum">
              <a:rPr lang="pt-BR" smtClean="0"/>
              <a:t>‹nº›</a:t>
            </a:fld>
            <a:endParaRPr lang="pt-BR"/>
          </a:p>
        </p:txBody>
      </p:sp>
    </p:spTree>
    <p:extLst>
      <p:ext uri="{BB962C8B-B14F-4D97-AF65-F5344CB8AC3E}">
        <p14:creationId xmlns:p14="http://schemas.microsoft.com/office/powerpoint/2010/main" val="1407656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D35579D4-6DC6-4B34-9097-029808317BC8}" type="datetimeFigureOut">
              <a:rPr lang="pt-BR" smtClean="0"/>
              <a:t>28/03/2017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10CE431-872C-4584-AFB3-80ABDBA76000}" type="slidenum">
              <a:rPr lang="pt-BR" smtClean="0"/>
              <a:t>‹nº›</a:t>
            </a:fld>
            <a:endParaRPr lang="pt-BR"/>
          </a:p>
        </p:txBody>
      </p:sp>
    </p:spTree>
    <p:extLst>
      <p:ext uri="{BB962C8B-B14F-4D97-AF65-F5344CB8AC3E}">
        <p14:creationId xmlns:p14="http://schemas.microsoft.com/office/powerpoint/2010/main" val="3564776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D35579D4-6DC6-4B34-9097-029808317BC8}" type="datetimeFigureOut">
              <a:rPr lang="pt-BR" smtClean="0"/>
              <a:t>28/03/2017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10CE431-872C-4584-AFB3-80ABDBA76000}" type="slidenum">
              <a:rPr lang="pt-BR" smtClean="0"/>
              <a:t>‹nº›</a:t>
            </a:fld>
            <a:endParaRPr lang="pt-BR"/>
          </a:p>
        </p:txBody>
      </p:sp>
    </p:spTree>
    <p:extLst>
      <p:ext uri="{BB962C8B-B14F-4D97-AF65-F5344CB8AC3E}">
        <p14:creationId xmlns:p14="http://schemas.microsoft.com/office/powerpoint/2010/main" val="1744770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pt-BR" smtClean="0"/>
              <a:t>Clique para editar o título mestre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D35579D4-6DC6-4B34-9097-029808317BC8}" type="datetimeFigureOut">
              <a:rPr lang="pt-BR" smtClean="0"/>
              <a:t>28/03/2017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10CE431-872C-4584-AFB3-80ABDBA76000}" type="slidenum">
              <a:rPr lang="pt-BR" smtClean="0"/>
              <a:t>‹nº›</a:t>
            </a:fld>
            <a:endParaRPr lang="pt-BR"/>
          </a:p>
        </p:txBody>
      </p:sp>
    </p:spTree>
    <p:extLst>
      <p:ext uri="{BB962C8B-B14F-4D97-AF65-F5344CB8AC3E}">
        <p14:creationId xmlns:p14="http://schemas.microsoft.com/office/powerpoint/2010/main" val="1853837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D35579D4-6DC6-4B34-9097-029808317BC8}" type="datetimeFigureOut">
              <a:rPr lang="pt-BR" smtClean="0"/>
              <a:t>28/03/2017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10CE431-872C-4584-AFB3-80ABDBA76000}" type="slidenum">
              <a:rPr lang="pt-BR" smtClean="0"/>
              <a:t>‹nº›</a:t>
            </a:fld>
            <a:endParaRPr lang="pt-BR"/>
          </a:p>
        </p:txBody>
      </p:sp>
    </p:spTree>
    <p:extLst>
      <p:ext uri="{BB962C8B-B14F-4D97-AF65-F5344CB8AC3E}">
        <p14:creationId xmlns:p14="http://schemas.microsoft.com/office/powerpoint/2010/main" val="114333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D35579D4-6DC6-4B34-9097-029808317BC8}" type="datetimeFigureOut">
              <a:rPr lang="pt-BR" smtClean="0"/>
              <a:t>28/03/2017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10CE431-872C-4584-AFB3-80ABDBA76000}" type="slidenum">
              <a:rPr lang="pt-BR" smtClean="0"/>
              <a:t>‹nº›</a:t>
            </a:fld>
            <a:endParaRPr lang="pt-BR"/>
          </a:p>
        </p:txBody>
      </p:sp>
    </p:spTree>
    <p:extLst>
      <p:ext uri="{BB962C8B-B14F-4D97-AF65-F5344CB8AC3E}">
        <p14:creationId xmlns:p14="http://schemas.microsoft.com/office/powerpoint/2010/main" val="59379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D35579D4-6DC6-4B34-9097-029808317BC8}" type="datetimeFigureOut">
              <a:rPr lang="pt-BR" smtClean="0"/>
              <a:t>28/03/2017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910CE431-872C-4584-AFB3-80ABDBA76000}" type="slidenum">
              <a:rPr lang="pt-BR" smtClean="0"/>
              <a:t>‹nº›</a:t>
            </a:fld>
            <a:endParaRPr lang="pt-BR"/>
          </a:p>
        </p:txBody>
      </p:sp>
    </p:spTree>
    <p:extLst>
      <p:ext uri="{BB962C8B-B14F-4D97-AF65-F5344CB8AC3E}">
        <p14:creationId xmlns:p14="http://schemas.microsoft.com/office/powerpoint/2010/main" val="4098741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D35579D4-6DC6-4B34-9097-029808317BC8}" type="datetimeFigureOut">
              <a:rPr lang="pt-BR" smtClean="0"/>
              <a:t>28/03/2017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10CE431-872C-4584-AFB3-80ABDBA76000}" type="slidenum">
              <a:rPr lang="pt-BR" smtClean="0"/>
              <a:t>‹nº›</a:t>
            </a:fld>
            <a:endParaRPr lang="pt-BR"/>
          </a:p>
        </p:txBody>
      </p:sp>
    </p:spTree>
    <p:extLst>
      <p:ext uri="{BB962C8B-B14F-4D97-AF65-F5344CB8AC3E}">
        <p14:creationId xmlns:p14="http://schemas.microsoft.com/office/powerpoint/2010/main" val="3940969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5579D4-6DC6-4B34-9097-029808317BC8}" type="datetimeFigureOut">
              <a:rPr lang="pt-BR" smtClean="0"/>
              <a:t>28/03/2017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910CE431-872C-4584-AFB3-80ABDBA76000}" type="slidenum">
              <a:rPr lang="pt-BR" smtClean="0"/>
              <a:t>‹nº›</a:t>
            </a:fld>
            <a:endParaRPr lang="pt-BR"/>
          </a:p>
        </p:txBody>
      </p:sp>
    </p:spTree>
    <p:extLst>
      <p:ext uri="{BB962C8B-B14F-4D97-AF65-F5344CB8AC3E}">
        <p14:creationId xmlns:p14="http://schemas.microsoft.com/office/powerpoint/2010/main" val="382948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pt-BR" smtClean="0"/>
              <a:t>Clique para editar o título mestre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D35579D4-6DC6-4B34-9097-029808317BC8}" type="datetimeFigureOut">
              <a:rPr lang="pt-BR" smtClean="0"/>
              <a:t>28/03/2017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10CE431-872C-4584-AFB3-80ABDBA76000}" type="slidenum">
              <a:rPr lang="pt-BR" smtClean="0"/>
              <a:t>‹nº›</a:t>
            </a:fld>
            <a:endParaRPr lang="pt-BR"/>
          </a:p>
        </p:txBody>
      </p:sp>
    </p:spTree>
    <p:extLst>
      <p:ext uri="{BB962C8B-B14F-4D97-AF65-F5344CB8AC3E}">
        <p14:creationId xmlns:p14="http://schemas.microsoft.com/office/powerpoint/2010/main" val="1388397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pt-BR" smtClean="0"/>
              <a:t>Clique para editar o título mestre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a:xfrm>
            <a:off x="3885810" y="6041362"/>
            <a:ext cx="976879" cy="365125"/>
          </a:xfrm>
        </p:spPr>
        <p:txBody>
          <a:bodyPr/>
          <a:lstStyle/>
          <a:p>
            <a:fld id="{D35579D4-6DC6-4B34-9097-029808317BC8}" type="datetimeFigureOut">
              <a:rPr lang="pt-BR" smtClean="0"/>
              <a:t>28/03/2017</a:t>
            </a:fld>
            <a:endParaRPr lang="pt-BR"/>
          </a:p>
        </p:txBody>
      </p:sp>
      <p:sp>
        <p:nvSpPr>
          <p:cNvPr id="6" name="Footer Placeholder 5"/>
          <p:cNvSpPr>
            <a:spLocks noGrp="1"/>
          </p:cNvSpPr>
          <p:nvPr>
            <p:ph type="ftr" sz="quarter" idx="11"/>
          </p:nvPr>
        </p:nvSpPr>
        <p:spPr>
          <a:xfrm>
            <a:off x="590396" y="6041362"/>
            <a:ext cx="3295413" cy="365125"/>
          </a:xfrm>
        </p:spPr>
        <p:txBody>
          <a:bodyPr/>
          <a:lstStyle/>
          <a:p>
            <a:endParaRPr lang="pt-BR"/>
          </a:p>
        </p:txBody>
      </p:sp>
      <p:sp>
        <p:nvSpPr>
          <p:cNvPr id="7" name="Slide Number Placeholder 6"/>
          <p:cNvSpPr>
            <a:spLocks noGrp="1"/>
          </p:cNvSpPr>
          <p:nvPr>
            <p:ph type="sldNum" sz="quarter" idx="12"/>
          </p:nvPr>
        </p:nvSpPr>
        <p:spPr>
          <a:xfrm>
            <a:off x="4862689" y="5915888"/>
            <a:ext cx="1062155" cy="490599"/>
          </a:xfrm>
        </p:spPr>
        <p:txBody>
          <a:bodyPr/>
          <a:lstStyle/>
          <a:p>
            <a:fld id="{910CE431-872C-4584-AFB3-80ABDBA76000}" type="slidenum">
              <a:rPr lang="pt-BR" smtClean="0"/>
              <a:t>‹nº›</a:t>
            </a:fld>
            <a:endParaRPr lang="pt-BR"/>
          </a:p>
        </p:txBody>
      </p:sp>
    </p:spTree>
    <p:extLst>
      <p:ext uri="{BB962C8B-B14F-4D97-AF65-F5344CB8AC3E}">
        <p14:creationId xmlns:p14="http://schemas.microsoft.com/office/powerpoint/2010/main" val="4267432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pt-BR" smtClean="0"/>
              <a:t>Clique para editar o título mestre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pt-B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35579D4-6DC6-4B34-9097-029808317BC8}" type="datetimeFigureOut">
              <a:rPr lang="pt-BR" smtClean="0"/>
              <a:t>28/03/2017</a:t>
            </a:fld>
            <a:endParaRPr lang="pt-B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10CE431-872C-4584-AFB3-80ABDBA76000}" type="slidenum">
              <a:rPr lang="pt-BR" smtClean="0"/>
              <a:t>‹nº›</a:t>
            </a:fld>
            <a:endParaRPr lang="pt-BR"/>
          </a:p>
        </p:txBody>
      </p:sp>
    </p:spTree>
    <p:extLst>
      <p:ext uri="{BB962C8B-B14F-4D97-AF65-F5344CB8AC3E}">
        <p14:creationId xmlns:p14="http://schemas.microsoft.com/office/powerpoint/2010/main" val="3129819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Projeto da Disciplina Engenharia de Software 1</a:t>
            </a:r>
            <a:br>
              <a:rPr lang="pt-BR" dirty="0" smtClean="0"/>
            </a:br>
            <a:r>
              <a:rPr lang="pt-BR" dirty="0"/>
              <a:t/>
            </a:r>
            <a:br>
              <a:rPr lang="pt-BR" dirty="0"/>
            </a:br>
            <a:r>
              <a:rPr lang="pt-BR" dirty="0" smtClean="0"/>
              <a:t>Sistema para busca de emprego: </a:t>
            </a:r>
            <a:r>
              <a:rPr lang="pt-BR" dirty="0" err="1" smtClean="0"/>
              <a:t>sJob</a:t>
            </a:r>
            <a:endParaRPr lang="pt-BR" dirty="0"/>
          </a:p>
        </p:txBody>
      </p:sp>
      <p:sp>
        <p:nvSpPr>
          <p:cNvPr id="3" name="Subtítulo 2"/>
          <p:cNvSpPr>
            <a:spLocks noGrp="1"/>
          </p:cNvSpPr>
          <p:nvPr>
            <p:ph type="subTitle" idx="1"/>
          </p:nvPr>
        </p:nvSpPr>
        <p:spPr>
          <a:xfrm>
            <a:off x="810001" y="5280846"/>
            <a:ext cx="10572000" cy="1256431"/>
          </a:xfrm>
        </p:spPr>
        <p:txBody>
          <a:bodyPr>
            <a:normAutofit/>
          </a:bodyPr>
          <a:lstStyle/>
          <a:p>
            <a:r>
              <a:rPr lang="pt-BR" dirty="0" smtClean="0"/>
              <a:t>Alunos: Vanessa Lima Santos</a:t>
            </a:r>
          </a:p>
          <a:p>
            <a:r>
              <a:rPr lang="pt-BR" dirty="0" smtClean="0"/>
              <a:t>              Yuri Santana Carvalho</a:t>
            </a:r>
          </a:p>
          <a:p>
            <a:r>
              <a:rPr lang="pt-BR" dirty="0" smtClean="0"/>
              <a:t>Professor: André </a:t>
            </a:r>
            <a:r>
              <a:rPr lang="pt-BR" dirty="0" err="1" smtClean="0"/>
              <a:t>Vinicíus</a:t>
            </a:r>
            <a:r>
              <a:rPr lang="pt-BR" dirty="0" smtClean="0"/>
              <a:t> </a:t>
            </a:r>
            <a:endParaRPr lang="pt-BR" dirty="0"/>
          </a:p>
        </p:txBody>
      </p:sp>
      <p:pic>
        <p:nvPicPr>
          <p:cNvPr id="1026" name="Picture 2" descr="Resultado de imagem para logo ufs sem fun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3432" y="3447232"/>
            <a:ext cx="2019637" cy="3090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686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Autenticar Usuário</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2624" y="2500063"/>
            <a:ext cx="8286750" cy="3600450"/>
          </a:xfrm>
        </p:spPr>
      </p:pic>
    </p:spTree>
    <p:extLst>
      <p:ext uri="{BB962C8B-B14F-4D97-AF65-F5344CB8AC3E}">
        <p14:creationId xmlns:p14="http://schemas.microsoft.com/office/powerpoint/2010/main" val="4061024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Funções</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577" y="2604638"/>
            <a:ext cx="6856843" cy="3636963"/>
          </a:xfrm>
        </p:spPr>
      </p:pic>
    </p:spTree>
    <p:extLst>
      <p:ext uri="{BB962C8B-B14F-4D97-AF65-F5344CB8AC3E}">
        <p14:creationId xmlns:p14="http://schemas.microsoft.com/office/powerpoint/2010/main" val="13625477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Use Case – 003 Usuário verifica interesse</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8566" y="2490392"/>
            <a:ext cx="8834865" cy="4210659"/>
          </a:xfrm>
        </p:spPr>
      </p:pic>
    </p:spTree>
    <p:extLst>
      <p:ext uri="{BB962C8B-B14F-4D97-AF65-F5344CB8AC3E}">
        <p14:creationId xmlns:p14="http://schemas.microsoft.com/office/powerpoint/2010/main" val="2166836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Interesses</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5458" y="2634019"/>
            <a:ext cx="7288286" cy="3866890"/>
          </a:xfrm>
        </p:spPr>
      </p:pic>
    </p:spTree>
    <p:extLst>
      <p:ext uri="{BB962C8B-B14F-4D97-AF65-F5344CB8AC3E}">
        <p14:creationId xmlns:p14="http://schemas.microsoft.com/office/powerpoint/2010/main" val="1572466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0125" y="447188"/>
            <a:ext cx="11859905" cy="970450"/>
          </a:xfrm>
        </p:spPr>
        <p:txBody>
          <a:bodyPr/>
          <a:lstStyle/>
          <a:p>
            <a:r>
              <a:rPr lang="pt-BR" dirty="0" smtClean="0"/>
              <a:t>Diagrama de Sequência – Verificar Interesses </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8533" y="2366178"/>
            <a:ext cx="9314932" cy="4148378"/>
          </a:xfrm>
        </p:spPr>
      </p:pic>
    </p:spTree>
    <p:extLst>
      <p:ext uri="{BB962C8B-B14F-4D97-AF65-F5344CB8AC3E}">
        <p14:creationId xmlns:p14="http://schemas.microsoft.com/office/powerpoint/2010/main" val="39900514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9433" y="447188"/>
            <a:ext cx="11368585" cy="970450"/>
          </a:xfrm>
        </p:spPr>
        <p:txBody>
          <a:bodyPr/>
          <a:lstStyle/>
          <a:p>
            <a:r>
              <a:rPr lang="pt-BR" dirty="0" smtClean="0"/>
              <a:t>Use Case – 004 Usuário altera disponibilidade</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6453" y="2541078"/>
            <a:ext cx="7939092" cy="3777835"/>
          </a:xfrm>
        </p:spPr>
      </p:pic>
    </p:spTree>
    <p:extLst>
      <p:ext uri="{BB962C8B-B14F-4D97-AF65-F5344CB8AC3E}">
        <p14:creationId xmlns:p14="http://schemas.microsoft.com/office/powerpoint/2010/main" val="40650521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Disponibilidade</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9753" y="2579427"/>
            <a:ext cx="7547175" cy="3976073"/>
          </a:xfrm>
        </p:spPr>
      </p:pic>
    </p:spTree>
    <p:extLst>
      <p:ext uri="{BB962C8B-B14F-4D97-AF65-F5344CB8AC3E}">
        <p14:creationId xmlns:p14="http://schemas.microsoft.com/office/powerpoint/2010/main" val="37554272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3333" y="529074"/>
            <a:ext cx="9662614" cy="970450"/>
          </a:xfrm>
        </p:spPr>
        <p:txBody>
          <a:bodyPr/>
          <a:lstStyle/>
          <a:p>
            <a:r>
              <a:rPr lang="pt-BR" dirty="0" smtClean="0"/>
              <a:t>Diagrama de Sequência – Alterar Disponibilidade</a:t>
            </a:r>
            <a:endParaRPr lang="pt-BR" dirty="0"/>
          </a:p>
        </p:txBody>
      </p:sp>
      <p:pic>
        <p:nvPicPr>
          <p:cNvPr id="4" name="Espaço Reservado para Conteú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3975" y="2427216"/>
            <a:ext cx="9257876" cy="4110061"/>
          </a:xfrm>
        </p:spPr>
      </p:pic>
    </p:spTree>
    <p:extLst>
      <p:ext uri="{BB962C8B-B14F-4D97-AF65-F5344CB8AC3E}">
        <p14:creationId xmlns:p14="http://schemas.microsoft.com/office/powerpoint/2010/main" val="23261938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Configurações</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4944" y="2563693"/>
            <a:ext cx="7632512" cy="4021031"/>
          </a:xfrm>
        </p:spPr>
      </p:pic>
    </p:spTree>
    <p:extLst>
      <p:ext uri="{BB962C8B-B14F-4D97-AF65-F5344CB8AC3E}">
        <p14:creationId xmlns:p14="http://schemas.microsoft.com/office/powerpoint/2010/main" val="168033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8363" y="447188"/>
            <a:ext cx="11477767" cy="970450"/>
          </a:xfrm>
        </p:spPr>
        <p:txBody>
          <a:bodyPr/>
          <a:lstStyle/>
          <a:p>
            <a:r>
              <a:rPr lang="pt-BR" dirty="0" smtClean="0"/>
              <a:t>Use Case 006 – Usuário pesquisa empregado</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5591" y="2263443"/>
            <a:ext cx="6520815" cy="4377998"/>
          </a:xfrm>
        </p:spPr>
      </p:pic>
    </p:spTree>
    <p:extLst>
      <p:ext uri="{BB962C8B-B14F-4D97-AF65-F5344CB8AC3E}">
        <p14:creationId xmlns:p14="http://schemas.microsoft.com/office/powerpoint/2010/main" val="39803156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Escopo </a:t>
            </a:r>
            <a:endParaRPr lang="pt-BR" dirty="0"/>
          </a:p>
        </p:txBody>
      </p:sp>
      <p:sp>
        <p:nvSpPr>
          <p:cNvPr id="3" name="Espaço Reservado para Conteúdo 2"/>
          <p:cNvSpPr>
            <a:spLocks noGrp="1"/>
          </p:cNvSpPr>
          <p:nvPr>
            <p:ph idx="1"/>
          </p:nvPr>
        </p:nvSpPr>
        <p:spPr>
          <a:xfrm>
            <a:off x="810000" y="2386060"/>
            <a:ext cx="10554574" cy="4164865"/>
          </a:xfrm>
        </p:spPr>
        <p:txBody>
          <a:bodyPr>
            <a:normAutofit lnSpcReduction="10000"/>
          </a:bodyPr>
          <a:lstStyle/>
          <a:p>
            <a:r>
              <a:rPr lang="pt-BR" sz="2800" dirty="0"/>
              <a:t>Os usuários cadastrados e autenticados no sistema poderão fazer papel de empregados ou contratantes. Quando o usuário deixa sua visibilidade ativa, ele acaba tendo o papel de empregado, pois usuários com papel de contratante poderão vê-los e solicitá-los para determinado trabalho. Por sua vez, esses usuários contratantes, para desempenhar este seu papel, terão que manter sua visibilidade inativa, pois assim ele não poderá ser contratado, ele somente poderá contratar usuários empregados.</a:t>
            </a:r>
          </a:p>
          <a:p>
            <a:endParaRPr lang="pt-BR" dirty="0"/>
          </a:p>
        </p:txBody>
      </p:sp>
    </p:spTree>
    <p:extLst>
      <p:ext uri="{BB962C8B-B14F-4D97-AF65-F5344CB8AC3E}">
        <p14:creationId xmlns:p14="http://schemas.microsoft.com/office/powerpoint/2010/main" val="8654936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Pesquisa Empregados</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5349" y="2550047"/>
            <a:ext cx="7481299" cy="3973584"/>
          </a:xfrm>
        </p:spPr>
      </p:pic>
    </p:spTree>
    <p:extLst>
      <p:ext uri="{BB962C8B-B14F-4D97-AF65-F5344CB8AC3E}">
        <p14:creationId xmlns:p14="http://schemas.microsoft.com/office/powerpoint/2010/main" val="250727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447188"/>
            <a:ext cx="12192000" cy="970450"/>
          </a:xfrm>
        </p:spPr>
        <p:txBody>
          <a:bodyPr/>
          <a:lstStyle/>
          <a:p>
            <a:r>
              <a:rPr lang="pt-BR" dirty="0"/>
              <a:t>Diagrama de </a:t>
            </a:r>
            <a:r>
              <a:rPr lang="pt-BR" dirty="0" smtClean="0"/>
              <a:t>Sequência – Pesquisa Empregados</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8588" y="2389806"/>
            <a:ext cx="9634823" cy="4270302"/>
          </a:xfrm>
        </p:spPr>
      </p:pic>
    </p:spTree>
    <p:extLst>
      <p:ext uri="{BB962C8B-B14F-4D97-AF65-F5344CB8AC3E}">
        <p14:creationId xmlns:p14="http://schemas.microsoft.com/office/powerpoint/2010/main" val="34820814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Empregados</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7977" y="2497539"/>
            <a:ext cx="7796044" cy="4126199"/>
          </a:xfrm>
        </p:spPr>
      </p:pic>
    </p:spTree>
    <p:extLst>
      <p:ext uri="{BB962C8B-B14F-4D97-AF65-F5344CB8AC3E}">
        <p14:creationId xmlns:p14="http://schemas.microsoft.com/office/powerpoint/2010/main" val="7741237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Diagrama de Classe</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9780" y="2193736"/>
            <a:ext cx="5012438" cy="4329894"/>
          </a:xfrm>
        </p:spPr>
      </p:pic>
    </p:spTree>
    <p:extLst>
      <p:ext uri="{BB962C8B-B14F-4D97-AF65-F5344CB8AC3E}">
        <p14:creationId xmlns:p14="http://schemas.microsoft.com/office/powerpoint/2010/main" val="99916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Descrição do problema</a:t>
            </a:r>
            <a:endParaRPr lang="pt-BR" dirty="0"/>
          </a:p>
        </p:txBody>
      </p:sp>
      <p:sp>
        <p:nvSpPr>
          <p:cNvPr id="3" name="Espaço Reservado para Conteúdo 2"/>
          <p:cNvSpPr>
            <a:spLocks noGrp="1"/>
          </p:cNvSpPr>
          <p:nvPr>
            <p:ph idx="1"/>
          </p:nvPr>
        </p:nvSpPr>
        <p:spPr>
          <a:xfrm>
            <a:off x="818712" y="2618072"/>
            <a:ext cx="10554574" cy="3636511"/>
          </a:xfrm>
        </p:spPr>
        <p:txBody>
          <a:bodyPr/>
          <a:lstStyle/>
          <a:p>
            <a:r>
              <a:rPr lang="pt-BR" sz="3600" dirty="0"/>
              <a:t>Necessidade de contratação de funcionários por parte dos contratantes e de busca de emprego por parte dos empregados, devido à dificuldade de não se conseguir encontrá-los tão facilmente.</a:t>
            </a:r>
          </a:p>
          <a:p>
            <a:endParaRPr lang="pt-BR" dirty="0"/>
          </a:p>
        </p:txBody>
      </p:sp>
    </p:spTree>
    <p:extLst>
      <p:ext uri="{BB962C8B-B14F-4D97-AF65-F5344CB8AC3E}">
        <p14:creationId xmlns:p14="http://schemas.microsoft.com/office/powerpoint/2010/main" val="3991436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Objetivo do projeto </a:t>
            </a:r>
            <a:endParaRPr lang="pt-BR" dirty="0"/>
          </a:p>
        </p:txBody>
      </p:sp>
      <p:sp>
        <p:nvSpPr>
          <p:cNvPr id="3" name="Espaço Reservado para Conteúdo 2"/>
          <p:cNvSpPr>
            <a:spLocks noGrp="1"/>
          </p:cNvSpPr>
          <p:nvPr>
            <p:ph idx="1"/>
          </p:nvPr>
        </p:nvSpPr>
        <p:spPr/>
        <p:txBody>
          <a:bodyPr/>
          <a:lstStyle/>
          <a:p>
            <a:r>
              <a:rPr lang="pt-BR" sz="3600" dirty="0"/>
              <a:t>O objetivo do projeto é auxiliar os usuários na procura e oferta de serviços, sendo estes filtrados por cidades e profissões.</a:t>
            </a:r>
          </a:p>
          <a:p>
            <a:endParaRPr lang="pt-BR" dirty="0"/>
          </a:p>
        </p:txBody>
      </p:sp>
    </p:spTree>
    <p:extLst>
      <p:ext uri="{BB962C8B-B14F-4D97-AF65-F5344CB8AC3E}">
        <p14:creationId xmlns:p14="http://schemas.microsoft.com/office/powerpoint/2010/main" val="1726604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Usuário</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1756" y="2386272"/>
            <a:ext cx="5068486" cy="4202209"/>
          </a:xfrm>
        </p:spPr>
      </p:pic>
    </p:spTree>
    <p:extLst>
      <p:ext uri="{BB962C8B-B14F-4D97-AF65-F5344CB8AC3E}">
        <p14:creationId xmlns:p14="http://schemas.microsoft.com/office/powerpoint/2010/main" val="3668008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Administrador</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1290" y="2189232"/>
            <a:ext cx="7413410" cy="4504995"/>
          </a:xfrm>
        </p:spPr>
      </p:pic>
    </p:spTree>
    <p:extLst>
      <p:ext uri="{BB962C8B-B14F-4D97-AF65-F5344CB8AC3E}">
        <p14:creationId xmlns:p14="http://schemas.microsoft.com/office/powerpoint/2010/main" val="1883333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Tela de Cadastro</a:t>
            </a:r>
            <a:endParaRPr lang="pt-BR" dirty="0"/>
          </a:p>
        </p:txBody>
      </p:sp>
      <p:pic>
        <p:nvPicPr>
          <p:cNvPr id="6" name="Espaço Reservado para Conteú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4065" y="2672876"/>
            <a:ext cx="7343867" cy="3636963"/>
          </a:xfrm>
        </p:spPr>
      </p:pic>
    </p:spTree>
    <p:extLst>
      <p:ext uri="{BB962C8B-B14F-4D97-AF65-F5344CB8AC3E}">
        <p14:creationId xmlns:p14="http://schemas.microsoft.com/office/powerpoint/2010/main" val="1103215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Tela de Cadastro</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4065" y="2536399"/>
            <a:ext cx="7343867" cy="3636963"/>
          </a:xfrm>
        </p:spPr>
      </p:pic>
    </p:spTree>
    <p:extLst>
      <p:ext uri="{BB962C8B-B14F-4D97-AF65-F5344CB8AC3E}">
        <p14:creationId xmlns:p14="http://schemas.microsoft.com/office/powerpoint/2010/main" val="183106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Autenticar Usuário</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4065" y="2522750"/>
            <a:ext cx="7343867" cy="3636963"/>
          </a:xfrm>
        </p:spPr>
      </p:pic>
    </p:spTree>
    <p:extLst>
      <p:ext uri="{BB962C8B-B14F-4D97-AF65-F5344CB8AC3E}">
        <p14:creationId xmlns:p14="http://schemas.microsoft.com/office/powerpoint/2010/main" val="3672721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ável">
  <a:themeElements>
    <a:clrScheme name="Citável">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ável">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ável">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TM03457503[[fn=Citável]]</Template>
  <TotalTime>771</TotalTime>
  <Words>223</Words>
  <Application>Microsoft Office PowerPoint</Application>
  <PresentationFormat>Widescreen</PresentationFormat>
  <Paragraphs>30</Paragraphs>
  <Slides>23</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23</vt:i4>
      </vt:variant>
    </vt:vector>
  </HeadingPairs>
  <TitlesOfParts>
    <vt:vector size="27" baseType="lpstr">
      <vt:lpstr>Calibri</vt:lpstr>
      <vt:lpstr>Century Gothic</vt:lpstr>
      <vt:lpstr>Wingdings 2</vt:lpstr>
      <vt:lpstr>Citável</vt:lpstr>
      <vt:lpstr>Projeto da Disciplina Engenharia de Software 1  Sistema para busca de emprego: sJob</vt:lpstr>
      <vt:lpstr>Escopo </vt:lpstr>
      <vt:lpstr>Descrição do problema</vt:lpstr>
      <vt:lpstr>Objetivo do projeto </vt:lpstr>
      <vt:lpstr>Usuário</vt:lpstr>
      <vt:lpstr>Administrador</vt:lpstr>
      <vt:lpstr>Tela de Cadastro</vt:lpstr>
      <vt:lpstr>Tela de Cadastro</vt:lpstr>
      <vt:lpstr>Autenticar Usuário</vt:lpstr>
      <vt:lpstr>Autenticar Usuário</vt:lpstr>
      <vt:lpstr>Funções</vt:lpstr>
      <vt:lpstr>Use Case – 003 Usuário verifica interesse</vt:lpstr>
      <vt:lpstr>Interesses</vt:lpstr>
      <vt:lpstr>Diagrama de Sequência – Verificar Interesses </vt:lpstr>
      <vt:lpstr>Use Case – 004 Usuário altera disponibilidade</vt:lpstr>
      <vt:lpstr>Disponibilidade</vt:lpstr>
      <vt:lpstr>Diagrama de Sequência – Alterar Disponibilidade</vt:lpstr>
      <vt:lpstr>Configurações</vt:lpstr>
      <vt:lpstr>Use Case 006 – Usuário pesquisa empregado</vt:lpstr>
      <vt:lpstr>Pesquisa Empregados</vt:lpstr>
      <vt:lpstr>Diagrama de Sequência – Pesquisa Empregados</vt:lpstr>
      <vt:lpstr>Empregados</vt:lpstr>
      <vt:lpstr>Diagrama de Classe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da Disciplina Engenharia de Software 1  Sistema para busca de emprego: sJob</dc:title>
  <dc:creator>Vanessa Lima Santos</dc:creator>
  <cp:lastModifiedBy>Vanessa Lima Santos</cp:lastModifiedBy>
  <cp:revision>15</cp:revision>
  <dcterms:created xsi:type="dcterms:W3CDTF">2017-03-27T22:16:00Z</dcterms:created>
  <dcterms:modified xsi:type="dcterms:W3CDTF">2017-03-28T13:22:28Z</dcterms:modified>
</cp:coreProperties>
</file>