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969-96E9-4057-9BA5-57AC088C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B1E81-B9A4-4DFA-A7DD-678DCD7A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F0CE-1689-4895-80CB-ED0760F8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92DE-8D9E-4794-BF74-9A35AA47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08C8-C3B4-491E-BE9B-26A97FD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1996-0249-40E0-9C53-1DD714E2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DE84-4F83-4316-B700-BCF95A29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D40E-3D38-403E-9661-BB8E3286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EA3D-DF3D-4C34-B670-9702946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A64B-90BA-459A-BD1F-1F22EDDF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8DC13-DF7E-45DB-8255-752708DD6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DAEA-A570-4765-92B2-C5DD2EA73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7BD6-7594-4CD5-B019-3FE31710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9B18-BAAA-4101-B44F-EFA3796C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716F-3D50-4D5C-AD23-6C57167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072B-0E22-4077-957B-F8B1C62A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DE79-A50C-4B5C-882B-B32BC83F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1ECC-DAA3-4AEF-B2D8-578CAF2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3CB6-36F2-4283-980A-9462F923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92B5-8FA7-4307-8E20-FAE1367F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426F-3D6A-495E-B80D-5D25877B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4E215-EB34-43A7-B772-19C28149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E422-2EF3-4559-8D9E-AD711B7D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E967-7EC7-4898-A61A-D32DA9C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BA0E-DCC0-4432-85F9-3768DEDC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1EA6-6EA0-42E7-BC0F-74E77BC4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037E-4377-4138-BC2D-6C7DC1C9B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7307-34A6-45D4-8397-645A325C9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AA4C-EAAB-4212-9B50-FCAE06AA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7CA1-A440-44F4-A695-2CC63E3E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7F5D-6197-442B-B421-1DBF322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B3C3-EC64-4F7C-A6E8-153A8BD0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A2DD-076F-4D4C-B0EF-185A5D39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799F4-A019-4638-B1D9-4F9B7F14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8573A-649A-4CFA-B98B-BA78D237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8CF20-6315-421D-B27C-A930A68DE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E46F5-9D12-4FB3-874A-43A0EFA4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50EA4-12AF-4863-B214-A37C9545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D8FA4-92A2-4F2C-A591-00CEC016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C1E8-F94E-4CFF-8F09-2EE7E6C4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6253A-D887-40A3-B0C1-294F8183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3EEE1-6BA5-4C55-A3FA-D2F96A87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500F7-9C0F-49B4-A483-6F8A3D30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B3C64-B647-43E8-9083-EE28D92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0139E-8441-42BE-8F6E-8B03993E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61DE-D5C4-407E-9316-BB3260B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0EF8-28F4-4CA9-958A-C94F1461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A455-9A43-4268-9712-3BDBA6C9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3E126-DCB6-43C7-B249-95ADCA3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9BEC-B421-429D-ACA4-34376621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4EF53-845D-4289-9BF0-B758B9B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1540-4185-4F11-9395-52F8A15E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FEB1-6CA4-47B3-9752-9A643371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6C516-AC5D-4FD1-BCF7-E0315CBBA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6666-9DBA-46D6-A93A-D3FFB1D0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7312-BA58-4607-8762-CC6CAA76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EC5E-A0E8-423C-A99D-2328786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111A-1EC4-4D96-813A-D3327263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D0B10-9207-4AA4-8CD9-D15A78CB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D7ECD-8F6A-4153-BE47-6B8BC756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15E6-D5FA-4A00-8261-258AEFA4D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A5BC-7F44-4395-A92C-21AF95530C74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2256-471A-4E2B-A1E4-10E8E6AE0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465F-E68E-4AAB-B6FB-6C5057BB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C702-9095-4DB1-930F-96B472E0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021BCDE-E168-4070-BEE4-A989967B2B91}"/>
              </a:ext>
            </a:extLst>
          </p:cNvPr>
          <p:cNvGrpSpPr/>
          <p:nvPr/>
        </p:nvGrpSpPr>
        <p:grpSpPr>
          <a:xfrm>
            <a:off x="182880" y="267287"/>
            <a:ext cx="11816862" cy="6400800"/>
            <a:chOff x="253218" y="1746549"/>
            <a:chExt cx="10874327" cy="37539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A01E66-35DC-4D21-BE13-26CE6F616D08}"/>
                </a:ext>
              </a:extLst>
            </p:cNvPr>
            <p:cNvSpPr/>
            <p:nvPr/>
          </p:nvSpPr>
          <p:spPr>
            <a:xfrm>
              <a:off x="253218" y="1746549"/>
              <a:ext cx="10874327" cy="3753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886E1A-3FE3-44E5-B2B5-643DA34E39E2}"/>
                </a:ext>
              </a:extLst>
            </p:cNvPr>
            <p:cNvSpPr/>
            <p:nvPr/>
          </p:nvSpPr>
          <p:spPr>
            <a:xfrm>
              <a:off x="447822" y="1941340"/>
              <a:ext cx="5121734" cy="221431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57082C-1AA6-428E-B0DA-2C64715E037A}"/>
                </a:ext>
              </a:extLst>
            </p:cNvPr>
            <p:cNvSpPr/>
            <p:nvPr/>
          </p:nvSpPr>
          <p:spPr>
            <a:xfrm>
              <a:off x="5819838" y="1941340"/>
              <a:ext cx="5088485" cy="221431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38A7B-D64A-42B2-9A5F-966B3C90A1C8}"/>
                </a:ext>
              </a:extLst>
            </p:cNvPr>
            <p:cNvSpPr txBox="1"/>
            <p:nvPr/>
          </p:nvSpPr>
          <p:spPr>
            <a:xfrm>
              <a:off x="447822" y="4350449"/>
              <a:ext cx="4656406" cy="92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AF4FCD-2885-4942-80E4-442002EC40E7}"/>
                </a:ext>
              </a:extLst>
            </p:cNvPr>
            <p:cNvSpPr txBox="1"/>
            <p:nvPr/>
          </p:nvSpPr>
          <p:spPr>
            <a:xfrm>
              <a:off x="6251917" y="4350449"/>
              <a:ext cx="4656406" cy="920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atin typeface="Arial" panose="020B0604020202020204" pitchFamily="34" charset="0"/>
                  <a:cs typeface="Arial" panose="020B0604020202020204" pitchFamily="34" charset="0"/>
                </a:rPr>
                <a:t>NEXT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3EEEEC4-E894-4EEC-B0B9-282797225019}"/>
                </a:ext>
              </a:extLst>
            </p:cNvPr>
            <p:cNvSpPr/>
            <p:nvPr/>
          </p:nvSpPr>
          <p:spPr>
            <a:xfrm>
              <a:off x="481070" y="2058662"/>
              <a:ext cx="4898616" cy="2018811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444EC12-C6D3-4725-956B-A7D0A398DE29}"/>
                </a:ext>
              </a:extLst>
            </p:cNvPr>
            <p:cNvSpPr/>
            <p:nvPr/>
          </p:nvSpPr>
          <p:spPr>
            <a:xfrm>
              <a:off x="6014022" y="2058662"/>
              <a:ext cx="4802828" cy="20188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5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Allen</dc:creator>
  <cp:lastModifiedBy>Tim Allen</cp:lastModifiedBy>
  <cp:revision>5</cp:revision>
  <dcterms:created xsi:type="dcterms:W3CDTF">2020-12-23T20:17:26Z</dcterms:created>
  <dcterms:modified xsi:type="dcterms:W3CDTF">2020-12-23T20:36:28Z</dcterms:modified>
</cp:coreProperties>
</file>