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932488" cy="5932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5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937" y="970896"/>
            <a:ext cx="5042615" cy="2065385"/>
          </a:xfrm>
        </p:spPr>
        <p:txBody>
          <a:bodyPr anchor="b"/>
          <a:lstStyle>
            <a:lvl1pPr algn="ctr">
              <a:defRPr sz="389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1561" y="3115930"/>
            <a:ext cx="4449366" cy="1432311"/>
          </a:xfrm>
        </p:spPr>
        <p:txBody>
          <a:bodyPr/>
          <a:lstStyle>
            <a:lvl1pPr marL="0" indent="0" algn="ctr">
              <a:buNone/>
              <a:defRPr sz="1557"/>
            </a:lvl1pPr>
            <a:lvl2pPr marL="296631" indent="0" algn="ctr">
              <a:buNone/>
              <a:defRPr sz="1298"/>
            </a:lvl2pPr>
            <a:lvl3pPr marL="593263" indent="0" algn="ctr">
              <a:buNone/>
              <a:defRPr sz="1168"/>
            </a:lvl3pPr>
            <a:lvl4pPr marL="889894" indent="0" algn="ctr">
              <a:buNone/>
              <a:defRPr sz="1038"/>
            </a:lvl4pPr>
            <a:lvl5pPr marL="1186525" indent="0" algn="ctr">
              <a:buNone/>
              <a:defRPr sz="1038"/>
            </a:lvl5pPr>
            <a:lvl6pPr marL="1483157" indent="0" algn="ctr">
              <a:buNone/>
              <a:defRPr sz="1038"/>
            </a:lvl6pPr>
            <a:lvl7pPr marL="1779788" indent="0" algn="ctr">
              <a:buNone/>
              <a:defRPr sz="1038"/>
            </a:lvl7pPr>
            <a:lvl8pPr marL="2076420" indent="0" algn="ctr">
              <a:buNone/>
              <a:defRPr sz="1038"/>
            </a:lvl8pPr>
            <a:lvl9pPr marL="2373051" indent="0" algn="ctr">
              <a:buNone/>
              <a:defRPr sz="1038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91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05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5437" y="315850"/>
            <a:ext cx="1279193" cy="502750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859" y="315850"/>
            <a:ext cx="3763422" cy="502750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45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03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69" y="1479004"/>
            <a:ext cx="5116771" cy="2467750"/>
          </a:xfrm>
        </p:spPr>
        <p:txBody>
          <a:bodyPr anchor="b"/>
          <a:lstStyle>
            <a:lvl1pPr>
              <a:defRPr sz="389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769" y="3970100"/>
            <a:ext cx="5116771" cy="1297731"/>
          </a:xfrm>
        </p:spPr>
        <p:txBody>
          <a:bodyPr/>
          <a:lstStyle>
            <a:lvl1pPr marL="0" indent="0">
              <a:buNone/>
              <a:defRPr sz="1557">
                <a:solidFill>
                  <a:schemeClr val="tx1"/>
                </a:solidFill>
              </a:defRPr>
            </a:lvl1pPr>
            <a:lvl2pPr marL="296631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2pPr>
            <a:lvl3pPr marL="593263" indent="0">
              <a:buNone/>
              <a:defRPr sz="1168">
                <a:solidFill>
                  <a:schemeClr val="tx1">
                    <a:tint val="75000"/>
                  </a:schemeClr>
                </a:solidFill>
              </a:defRPr>
            </a:lvl3pPr>
            <a:lvl4pPr marL="889894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4pPr>
            <a:lvl5pPr marL="1186525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5pPr>
            <a:lvl6pPr marL="1483157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6pPr>
            <a:lvl7pPr marL="1779788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7pPr>
            <a:lvl8pPr marL="2076420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8pPr>
            <a:lvl9pPr marL="2373051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31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859" y="1579250"/>
            <a:ext cx="2521307" cy="37641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3322" y="1579250"/>
            <a:ext cx="2521307" cy="37641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22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315852"/>
            <a:ext cx="5116771" cy="114667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32" y="1454284"/>
            <a:ext cx="2509720" cy="712722"/>
          </a:xfrm>
        </p:spPr>
        <p:txBody>
          <a:bodyPr anchor="b"/>
          <a:lstStyle>
            <a:lvl1pPr marL="0" indent="0">
              <a:buNone/>
              <a:defRPr sz="1557" b="1"/>
            </a:lvl1pPr>
            <a:lvl2pPr marL="296631" indent="0">
              <a:buNone/>
              <a:defRPr sz="1298" b="1"/>
            </a:lvl2pPr>
            <a:lvl3pPr marL="593263" indent="0">
              <a:buNone/>
              <a:defRPr sz="1168" b="1"/>
            </a:lvl3pPr>
            <a:lvl4pPr marL="889894" indent="0">
              <a:buNone/>
              <a:defRPr sz="1038" b="1"/>
            </a:lvl4pPr>
            <a:lvl5pPr marL="1186525" indent="0">
              <a:buNone/>
              <a:defRPr sz="1038" b="1"/>
            </a:lvl5pPr>
            <a:lvl6pPr marL="1483157" indent="0">
              <a:buNone/>
              <a:defRPr sz="1038" b="1"/>
            </a:lvl6pPr>
            <a:lvl7pPr marL="1779788" indent="0">
              <a:buNone/>
              <a:defRPr sz="1038" b="1"/>
            </a:lvl7pPr>
            <a:lvl8pPr marL="2076420" indent="0">
              <a:buNone/>
              <a:defRPr sz="1038" b="1"/>
            </a:lvl8pPr>
            <a:lvl9pPr marL="2373051" indent="0">
              <a:buNone/>
              <a:defRPr sz="1038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632" y="2167006"/>
            <a:ext cx="2509720" cy="318733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3322" y="1454284"/>
            <a:ext cx="2522080" cy="712722"/>
          </a:xfrm>
        </p:spPr>
        <p:txBody>
          <a:bodyPr anchor="b"/>
          <a:lstStyle>
            <a:lvl1pPr marL="0" indent="0">
              <a:buNone/>
              <a:defRPr sz="1557" b="1"/>
            </a:lvl1pPr>
            <a:lvl2pPr marL="296631" indent="0">
              <a:buNone/>
              <a:defRPr sz="1298" b="1"/>
            </a:lvl2pPr>
            <a:lvl3pPr marL="593263" indent="0">
              <a:buNone/>
              <a:defRPr sz="1168" b="1"/>
            </a:lvl3pPr>
            <a:lvl4pPr marL="889894" indent="0">
              <a:buNone/>
              <a:defRPr sz="1038" b="1"/>
            </a:lvl4pPr>
            <a:lvl5pPr marL="1186525" indent="0">
              <a:buNone/>
              <a:defRPr sz="1038" b="1"/>
            </a:lvl5pPr>
            <a:lvl6pPr marL="1483157" indent="0">
              <a:buNone/>
              <a:defRPr sz="1038" b="1"/>
            </a:lvl6pPr>
            <a:lvl7pPr marL="1779788" indent="0">
              <a:buNone/>
              <a:defRPr sz="1038" b="1"/>
            </a:lvl7pPr>
            <a:lvl8pPr marL="2076420" indent="0">
              <a:buNone/>
              <a:defRPr sz="1038" b="1"/>
            </a:lvl8pPr>
            <a:lvl9pPr marL="2373051" indent="0">
              <a:buNone/>
              <a:defRPr sz="1038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3322" y="2167006"/>
            <a:ext cx="2522080" cy="318733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85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57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395499"/>
            <a:ext cx="1913382" cy="1384247"/>
          </a:xfrm>
        </p:spPr>
        <p:txBody>
          <a:bodyPr anchor="b"/>
          <a:lstStyle>
            <a:lvl1pPr>
              <a:defRPr sz="207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080" y="854170"/>
            <a:ext cx="3003322" cy="4215912"/>
          </a:xfrm>
        </p:spPr>
        <p:txBody>
          <a:bodyPr/>
          <a:lstStyle>
            <a:lvl1pPr>
              <a:defRPr sz="2076"/>
            </a:lvl1pPr>
            <a:lvl2pPr>
              <a:defRPr sz="1817"/>
            </a:lvl2pPr>
            <a:lvl3pPr>
              <a:defRPr sz="1557"/>
            </a:lvl3pPr>
            <a:lvl4pPr>
              <a:defRPr sz="1298"/>
            </a:lvl4pPr>
            <a:lvl5pPr>
              <a:defRPr sz="1298"/>
            </a:lvl5pPr>
            <a:lvl6pPr>
              <a:defRPr sz="1298"/>
            </a:lvl6pPr>
            <a:lvl7pPr>
              <a:defRPr sz="1298"/>
            </a:lvl7pPr>
            <a:lvl8pPr>
              <a:defRPr sz="1298"/>
            </a:lvl8pPr>
            <a:lvl9pPr>
              <a:defRPr sz="1298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8631" y="1779747"/>
            <a:ext cx="1913382" cy="3297200"/>
          </a:xfrm>
        </p:spPr>
        <p:txBody>
          <a:bodyPr/>
          <a:lstStyle>
            <a:lvl1pPr marL="0" indent="0">
              <a:buNone/>
              <a:defRPr sz="1038"/>
            </a:lvl1pPr>
            <a:lvl2pPr marL="296631" indent="0">
              <a:buNone/>
              <a:defRPr sz="908"/>
            </a:lvl2pPr>
            <a:lvl3pPr marL="593263" indent="0">
              <a:buNone/>
              <a:defRPr sz="779"/>
            </a:lvl3pPr>
            <a:lvl4pPr marL="889894" indent="0">
              <a:buNone/>
              <a:defRPr sz="649"/>
            </a:lvl4pPr>
            <a:lvl5pPr marL="1186525" indent="0">
              <a:buNone/>
              <a:defRPr sz="649"/>
            </a:lvl5pPr>
            <a:lvl6pPr marL="1483157" indent="0">
              <a:buNone/>
              <a:defRPr sz="649"/>
            </a:lvl6pPr>
            <a:lvl7pPr marL="1779788" indent="0">
              <a:buNone/>
              <a:defRPr sz="649"/>
            </a:lvl7pPr>
            <a:lvl8pPr marL="2076420" indent="0">
              <a:buNone/>
              <a:defRPr sz="649"/>
            </a:lvl8pPr>
            <a:lvl9pPr marL="2373051" indent="0">
              <a:buNone/>
              <a:defRPr sz="64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54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395499"/>
            <a:ext cx="1913382" cy="1384247"/>
          </a:xfrm>
        </p:spPr>
        <p:txBody>
          <a:bodyPr anchor="b"/>
          <a:lstStyle>
            <a:lvl1pPr>
              <a:defRPr sz="207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2080" y="854170"/>
            <a:ext cx="3003322" cy="4215912"/>
          </a:xfrm>
        </p:spPr>
        <p:txBody>
          <a:bodyPr anchor="t"/>
          <a:lstStyle>
            <a:lvl1pPr marL="0" indent="0">
              <a:buNone/>
              <a:defRPr sz="2076"/>
            </a:lvl1pPr>
            <a:lvl2pPr marL="296631" indent="0">
              <a:buNone/>
              <a:defRPr sz="1817"/>
            </a:lvl2pPr>
            <a:lvl3pPr marL="593263" indent="0">
              <a:buNone/>
              <a:defRPr sz="1557"/>
            </a:lvl3pPr>
            <a:lvl4pPr marL="889894" indent="0">
              <a:buNone/>
              <a:defRPr sz="1298"/>
            </a:lvl4pPr>
            <a:lvl5pPr marL="1186525" indent="0">
              <a:buNone/>
              <a:defRPr sz="1298"/>
            </a:lvl5pPr>
            <a:lvl6pPr marL="1483157" indent="0">
              <a:buNone/>
              <a:defRPr sz="1298"/>
            </a:lvl6pPr>
            <a:lvl7pPr marL="1779788" indent="0">
              <a:buNone/>
              <a:defRPr sz="1298"/>
            </a:lvl7pPr>
            <a:lvl8pPr marL="2076420" indent="0">
              <a:buNone/>
              <a:defRPr sz="1298"/>
            </a:lvl8pPr>
            <a:lvl9pPr marL="2373051" indent="0">
              <a:buNone/>
              <a:defRPr sz="129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8631" y="1779747"/>
            <a:ext cx="1913382" cy="3297200"/>
          </a:xfrm>
        </p:spPr>
        <p:txBody>
          <a:bodyPr/>
          <a:lstStyle>
            <a:lvl1pPr marL="0" indent="0">
              <a:buNone/>
              <a:defRPr sz="1038"/>
            </a:lvl1pPr>
            <a:lvl2pPr marL="296631" indent="0">
              <a:buNone/>
              <a:defRPr sz="908"/>
            </a:lvl2pPr>
            <a:lvl3pPr marL="593263" indent="0">
              <a:buNone/>
              <a:defRPr sz="779"/>
            </a:lvl3pPr>
            <a:lvl4pPr marL="889894" indent="0">
              <a:buNone/>
              <a:defRPr sz="649"/>
            </a:lvl4pPr>
            <a:lvl5pPr marL="1186525" indent="0">
              <a:buNone/>
              <a:defRPr sz="649"/>
            </a:lvl5pPr>
            <a:lvl6pPr marL="1483157" indent="0">
              <a:buNone/>
              <a:defRPr sz="649"/>
            </a:lvl6pPr>
            <a:lvl7pPr marL="1779788" indent="0">
              <a:buNone/>
              <a:defRPr sz="649"/>
            </a:lvl7pPr>
            <a:lvl8pPr marL="2076420" indent="0">
              <a:buNone/>
              <a:defRPr sz="649"/>
            </a:lvl8pPr>
            <a:lvl9pPr marL="2373051" indent="0">
              <a:buNone/>
              <a:defRPr sz="64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41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859" y="315852"/>
            <a:ext cx="5116771" cy="1146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859" y="1579250"/>
            <a:ext cx="5116771" cy="3764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858" y="5498539"/>
            <a:ext cx="1334810" cy="315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3C7E-A8E9-431E-8C79-F9D5C03E72C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5137" y="5498539"/>
            <a:ext cx="2002215" cy="315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89820" y="5498539"/>
            <a:ext cx="1334810" cy="315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E518-92DE-4CBE-81E1-5248DE170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50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93263" rtl="0" eaLnBrk="1" latinLnBrk="0" hangingPunct="1">
        <a:lnSpc>
          <a:spcPct val="90000"/>
        </a:lnSpc>
        <a:spcBef>
          <a:spcPct val="0"/>
        </a:spcBef>
        <a:buNone/>
        <a:defRPr sz="2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316" indent="-148316" algn="l" defTabSz="593263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1pPr>
      <a:lvl2pPr marL="444947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2pPr>
      <a:lvl3pPr marL="741578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3pPr>
      <a:lvl4pPr marL="1038210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334841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631472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928104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224735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521367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1pPr>
      <a:lvl2pPr marL="296631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2pPr>
      <a:lvl3pPr marL="593263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3pPr>
      <a:lvl4pPr marL="889894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186525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483157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779788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076420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373051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" y="1402804"/>
            <a:ext cx="5934398" cy="312792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113942" y="-295038"/>
            <a:ext cx="371768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13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de-D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08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Charité Universitaetsmedizin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Rothkirch, Marcus</dc:creator>
  <cp:lastModifiedBy>Rothkirch, Marcus</cp:lastModifiedBy>
  <cp:revision>4</cp:revision>
  <dcterms:created xsi:type="dcterms:W3CDTF">2019-10-11T08:44:13Z</dcterms:created>
  <dcterms:modified xsi:type="dcterms:W3CDTF">2019-10-11T09:02:44Z</dcterms:modified>
</cp:coreProperties>
</file>