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5932488" cy="5932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3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937" y="970896"/>
            <a:ext cx="5042615" cy="2065385"/>
          </a:xfrm>
        </p:spPr>
        <p:txBody>
          <a:bodyPr anchor="b"/>
          <a:lstStyle>
            <a:lvl1pPr algn="ctr">
              <a:defRPr sz="3893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1561" y="3115930"/>
            <a:ext cx="4449366" cy="1432311"/>
          </a:xfrm>
        </p:spPr>
        <p:txBody>
          <a:bodyPr/>
          <a:lstStyle>
            <a:lvl1pPr marL="0" indent="0" algn="ctr">
              <a:buNone/>
              <a:defRPr sz="1557"/>
            </a:lvl1pPr>
            <a:lvl2pPr marL="296631" indent="0" algn="ctr">
              <a:buNone/>
              <a:defRPr sz="1298"/>
            </a:lvl2pPr>
            <a:lvl3pPr marL="593263" indent="0" algn="ctr">
              <a:buNone/>
              <a:defRPr sz="1168"/>
            </a:lvl3pPr>
            <a:lvl4pPr marL="889894" indent="0" algn="ctr">
              <a:buNone/>
              <a:defRPr sz="1038"/>
            </a:lvl4pPr>
            <a:lvl5pPr marL="1186525" indent="0" algn="ctr">
              <a:buNone/>
              <a:defRPr sz="1038"/>
            </a:lvl5pPr>
            <a:lvl6pPr marL="1483157" indent="0" algn="ctr">
              <a:buNone/>
              <a:defRPr sz="1038"/>
            </a:lvl6pPr>
            <a:lvl7pPr marL="1779788" indent="0" algn="ctr">
              <a:buNone/>
              <a:defRPr sz="1038"/>
            </a:lvl7pPr>
            <a:lvl8pPr marL="2076420" indent="0" algn="ctr">
              <a:buNone/>
              <a:defRPr sz="1038"/>
            </a:lvl8pPr>
            <a:lvl9pPr marL="2373051" indent="0" algn="ctr">
              <a:buNone/>
              <a:defRPr sz="1038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91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05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5437" y="315850"/>
            <a:ext cx="1279193" cy="5027509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7859" y="315850"/>
            <a:ext cx="3763422" cy="502750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45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03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69" y="1479004"/>
            <a:ext cx="5116771" cy="2467750"/>
          </a:xfrm>
        </p:spPr>
        <p:txBody>
          <a:bodyPr anchor="b"/>
          <a:lstStyle>
            <a:lvl1pPr>
              <a:defRPr sz="3893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769" y="3970100"/>
            <a:ext cx="5116771" cy="1297731"/>
          </a:xfrm>
        </p:spPr>
        <p:txBody>
          <a:bodyPr/>
          <a:lstStyle>
            <a:lvl1pPr marL="0" indent="0">
              <a:buNone/>
              <a:defRPr sz="1557">
                <a:solidFill>
                  <a:schemeClr val="tx1"/>
                </a:solidFill>
              </a:defRPr>
            </a:lvl1pPr>
            <a:lvl2pPr marL="296631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2pPr>
            <a:lvl3pPr marL="593263" indent="0">
              <a:buNone/>
              <a:defRPr sz="1168">
                <a:solidFill>
                  <a:schemeClr val="tx1">
                    <a:tint val="75000"/>
                  </a:schemeClr>
                </a:solidFill>
              </a:defRPr>
            </a:lvl3pPr>
            <a:lvl4pPr marL="889894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4pPr>
            <a:lvl5pPr marL="1186525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5pPr>
            <a:lvl6pPr marL="1483157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6pPr>
            <a:lvl7pPr marL="1779788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7pPr>
            <a:lvl8pPr marL="2076420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8pPr>
            <a:lvl9pPr marL="2373051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31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859" y="1579250"/>
            <a:ext cx="2521307" cy="376410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3322" y="1579250"/>
            <a:ext cx="2521307" cy="376410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22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315852"/>
            <a:ext cx="5116771" cy="114667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32" y="1454284"/>
            <a:ext cx="2509720" cy="712722"/>
          </a:xfrm>
        </p:spPr>
        <p:txBody>
          <a:bodyPr anchor="b"/>
          <a:lstStyle>
            <a:lvl1pPr marL="0" indent="0">
              <a:buNone/>
              <a:defRPr sz="1557" b="1"/>
            </a:lvl1pPr>
            <a:lvl2pPr marL="296631" indent="0">
              <a:buNone/>
              <a:defRPr sz="1298" b="1"/>
            </a:lvl2pPr>
            <a:lvl3pPr marL="593263" indent="0">
              <a:buNone/>
              <a:defRPr sz="1168" b="1"/>
            </a:lvl3pPr>
            <a:lvl4pPr marL="889894" indent="0">
              <a:buNone/>
              <a:defRPr sz="1038" b="1"/>
            </a:lvl4pPr>
            <a:lvl5pPr marL="1186525" indent="0">
              <a:buNone/>
              <a:defRPr sz="1038" b="1"/>
            </a:lvl5pPr>
            <a:lvl6pPr marL="1483157" indent="0">
              <a:buNone/>
              <a:defRPr sz="1038" b="1"/>
            </a:lvl6pPr>
            <a:lvl7pPr marL="1779788" indent="0">
              <a:buNone/>
              <a:defRPr sz="1038" b="1"/>
            </a:lvl7pPr>
            <a:lvl8pPr marL="2076420" indent="0">
              <a:buNone/>
              <a:defRPr sz="1038" b="1"/>
            </a:lvl8pPr>
            <a:lvl9pPr marL="2373051" indent="0">
              <a:buNone/>
              <a:defRPr sz="1038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8632" y="2167006"/>
            <a:ext cx="2509720" cy="318733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3322" y="1454284"/>
            <a:ext cx="2522080" cy="712722"/>
          </a:xfrm>
        </p:spPr>
        <p:txBody>
          <a:bodyPr anchor="b"/>
          <a:lstStyle>
            <a:lvl1pPr marL="0" indent="0">
              <a:buNone/>
              <a:defRPr sz="1557" b="1"/>
            </a:lvl1pPr>
            <a:lvl2pPr marL="296631" indent="0">
              <a:buNone/>
              <a:defRPr sz="1298" b="1"/>
            </a:lvl2pPr>
            <a:lvl3pPr marL="593263" indent="0">
              <a:buNone/>
              <a:defRPr sz="1168" b="1"/>
            </a:lvl3pPr>
            <a:lvl4pPr marL="889894" indent="0">
              <a:buNone/>
              <a:defRPr sz="1038" b="1"/>
            </a:lvl4pPr>
            <a:lvl5pPr marL="1186525" indent="0">
              <a:buNone/>
              <a:defRPr sz="1038" b="1"/>
            </a:lvl5pPr>
            <a:lvl6pPr marL="1483157" indent="0">
              <a:buNone/>
              <a:defRPr sz="1038" b="1"/>
            </a:lvl6pPr>
            <a:lvl7pPr marL="1779788" indent="0">
              <a:buNone/>
              <a:defRPr sz="1038" b="1"/>
            </a:lvl7pPr>
            <a:lvl8pPr marL="2076420" indent="0">
              <a:buNone/>
              <a:defRPr sz="1038" b="1"/>
            </a:lvl8pPr>
            <a:lvl9pPr marL="2373051" indent="0">
              <a:buNone/>
              <a:defRPr sz="1038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3322" y="2167006"/>
            <a:ext cx="2522080" cy="318733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85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9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57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395499"/>
            <a:ext cx="1913382" cy="1384247"/>
          </a:xfrm>
        </p:spPr>
        <p:txBody>
          <a:bodyPr anchor="b"/>
          <a:lstStyle>
            <a:lvl1pPr>
              <a:defRPr sz="207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080" y="854170"/>
            <a:ext cx="3003322" cy="4215912"/>
          </a:xfrm>
        </p:spPr>
        <p:txBody>
          <a:bodyPr/>
          <a:lstStyle>
            <a:lvl1pPr>
              <a:defRPr sz="2076"/>
            </a:lvl1pPr>
            <a:lvl2pPr>
              <a:defRPr sz="1817"/>
            </a:lvl2pPr>
            <a:lvl3pPr>
              <a:defRPr sz="1557"/>
            </a:lvl3pPr>
            <a:lvl4pPr>
              <a:defRPr sz="1298"/>
            </a:lvl4pPr>
            <a:lvl5pPr>
              <a:defRPr sz="1298"/>
            </a:lvl5pPr>
            <a:lvl6pPr>
              <a:defRPr sz="1298"/>
            </a:lvl6pPr>
            <a:lvl7pPr>
              <a:defRPr sz="1298"/>
            </a:lvl7pPr>
            <a:lvl8pPr>
              <a:defRPr sz="1298"/>
            </a:lvl8pPr>
            <a:lvl9pPr>
              <a:defRPr sz="1298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8631" y="1779747"/>
            <a:ext cx="1913382" cy="3297200"/>
          </a:xfrm>
        </p:spPr>
        <p:txBody>
          <a:bodyPr/>
          <a:lstStyle>
            <a:lvl1pPr marL="0" indent="0">
              <a:buNone/>
              <a:defRPr sz="1038"/>
            </a:lvl1pPr>
            <a:lvl2pPr marL="296631" indent="0">
              <a:buNone/>
              <a:defRPr sz="908"/>
            </a:lvl2pPr>
            <a:lvl3pPr marL="593263" indent="0">
              <a:buNone/>
              <a:defRPr sz="779"/>
            </a:lvl3pPr>
            <a:lvl4pPr marL="889894" indent="0">
              <a:buNone/>
              <a:defRPr sz="649"/>
            </a:lvl4pPr>
            <a:lvl5pPr marL="1186525" indent="0">
              <a:buNone/>
              <a:defRPr sz="649"/>
            </a:lvl5pPr>
            <a:lvl6pPr marL="1483157" indent="0">
              <a:buNone/>
              <a:defRPr sz="649"/>
            </a:lvl6pPr>
            <a:lvl7pPr marL="1779788" indent="0">
              <a:buNone/>
              <a:defRPr sz="649"/>
            </a:lvl7pPr>
            <a:lvl8pPr marL="2076420" indent="0">
              <a:buNone/>
              <a:defRPr sz="649"/>
            </a:lvl8pPr>
            <a:lvl9pPr marL="2373051" indent="0">
              <a:buNone/>
              <a:defRPr sz="649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54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395499"/>
            <a:ext cx="1913382" cy="1384247"/>
          </a:xfrm>
        </p:spPr>
        <p:txBody>
          <a:bodyPr anchor="b"/>
          <a:lstStyle>
            <a:lvl1pPr>
              <a:defRPr sz="207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2080" y="854170"/>
            <a:ext cx="3003322" cy="4215912"/>
          </a:xfrm>
        </p:spPr>
        <p:txBody>
          <a:bodyPr anchor="t"/>
          <a:lstStyle>
            <a:lvl1pPr marL="0" indent="0">
              <a:buNone/>
              <a:defRPr sz="2076"/>
            </a:lvl1pPr>
            <a:lvl2pPr marL="296631" indent="0">
              <a:buNone/>
              <a:defRPr sz="1817"/>
            </a:lvl2pPr>
            <a:lvl3pPr marL="593263" indent="0">
              <a:buNone/>
              <a:defRPr sz="1557"/>
            </a:lvl3pPr>
            <a:lvl4pPr marL="889894" indent="0">
              <a:buNone/>
              <a:defRPr sz="1298"/>
            </a:lvl4pPr>
            <a:lvl5pPr marL="1186525" indent="0">
              <a:buNone/>
              <a:defRPr sz="1298"/>
            </a:lvl5pPr>
            <a:lvl6pPr marL="1483157" indent="0">
              <a:buNone/>
              <a:defRPr sz="1298"/>
            </a:lvl6pPr>
            <a:lvl7pPr marL="1779788" indent="0">
              <a:buNone/>
              <a:defRPr sz="1298"/>
            </a:lvl7pPr>
            <a:lvl8pPr marL="2076420" indent="0">
              <a:buNone/>
              <a:defRPr sz="1298"/>
            </a:lvl8pPr>
            <a:lvl9pPr marL="2373051" indent="0">
              <a:buNone/>
              <a:defRPr sz="129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8631" y="1779747"/>
            <a:ext cx="1913382" cy="3297200"/>
          </a:xfrm>
        </p:spPr>
        <p:txBody>
          <a:bodyPr/>
          <a:lstStyle>
            <a:lvl1pPr marL="0" indent="0">
              <a:buNone/>
              <a:defRPr sz="1038"/>
            </a:lvl1pPr>
            <a:lvl2pPr marL="296631" indent="0">
              <a:buNone/>
              <a:defRPr sz="908"/>
            </a:lvl2pPr>
            <a:lvl3pPr marL="593263" indent="0">
              <a:buNone/>
              <a:defRPr sz="779"/>
            </a:lvl3pPr>
            <a:lvl4pPr marL="889894" indent="0">
              <a:buNone/>
              <a:defRPr sz="649"/>
            </a:lvl4pPr>
            <a:lvl5pPr marL="1186525" indent="0">
              <a:buNone/>
              <a:defRPr sz="649"/>
            </a:lvl5pPr>
            <a:lvl6pPr marL="1483157" indent="0">
              <a:buNone/>
              <a:defRPr sz="649"/>
            </a:lvl6pPr>
            <a:lvl7pPr marL="1779788" indent="0">
              <a:buNone/>
              <a:defRPr sz="649"/>
            </a:lvl7pPr>
            <a:lvl8pPr marL="2076420" indent="0">
              <a:buNone/>
              <a:defRPr sz="649"/>
            </a:lvl8pPr>
            <a:lvl9pPr marL="2373051" indent="0">
              <a:buNone/>
              <a:defRPr sz="649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41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859" y="315852"/>
            <a:ext cx="5116771" cy="1146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859" y="1579250"/>
            <a:ext cx="5116771" cy="3764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858" y="5498539"/>
            <a:ext cx="1334810" cy="315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A3C7E-A8E9-431E-8C79-F9D5C03E72C1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5137" y="5498539"/>
            <a:ext cx="2002215" cy="315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89820" y="5498539"/>
            <a:ext cx="1334810" cy="315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50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93263" rtl="0" eaLnBrk="1" latinLnBrk="0" hangingPunct="1">
        <a:lnSpc>
          <a:spcPct val="90000"/>
        </a:lnSpc>
        <a:spcBef>
          <a:spcPct val="0"/>
        </a:spcBef>
        <a:buNone/>
        <a:defRPr sz="2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316" indent="-148316" algn="l" defTabSz="593263" rtl="0" eaLnBrk="1" latinLnBrk="0" hangingPunct="1">
        <a:lnSpc>
          <a:spcPct val="90000"/>
        </a:lnSpc>
        <a:spcBef>
          <a:spcPts val="649"/>
        </a:spcBef>
        <a:buFont typeface="Arial" panose="020B0604020202020204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1pPr>
      <a:lvl2pPr marL="444947" indent="-148316" algn="l" defTabSz="593263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2pPr>
      <a:lvl3pPr marL="741578" indent="-148316" algn="l" defTabSz="593263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3pPr>
      <a:lvl4pPr marL="1038210" indent="-148316" algn="l" defTabSz="593263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4pPr>
      <a:lvl5pPr marL="1334841" indent="-148316" algn="l" defTabSz="593263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5pPr>
      <a:lvl6pPr marL="1631472" indent="-148316" algn="l" defTabSz="593263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6pPr>
      <a:lvl7pPr marL="1928104" indent="-148316" algn="l" defTabSz="593263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7pPr>
      <a:lvl8pPr marL="2224735" indent="-148316" algn="l" defTabSz="593263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8pPr>
      <a:lvl9pPr marL="2521367" indent="-148316" algn="l" defTabSz="593263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1pPr>
      <a:lvl2pPr marL="296631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2pPr>
      <a:lvl3pPr marL="593263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3pPr>
      <a:lvl4pPr marL="889894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4pPr>
      <a:lvl5pPr marL="1186525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5pPr>
      <a:lvl6pPr marL="1483157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6pPr>
      <a:lvl7pPr marL="1779788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7pPr>
      <a:lvl8pPr marL="2076420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8pPr>
      <a:lvl9pPr marL="2373051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0" y="1402804"/>
            <a:ext cx="5934398" cy="312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8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42FB309-05DC-4D2A-8098-208233120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314"/>
            <a:ext cx="5932488" cy="251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6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oin, black&#10;&#10;Description automatically generated">
            <a:extLst>
              <a:ext uri="{FF2B5EF4-FFF2-40B4-BE49-F238E27FC236}">
                <a16:creationId xmlns:a16="http://schemas.microsoft.com/office/drawing/2014/main" id="{5F61C483-AE0F-4826-90CB-999B27CD00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1" y="962302"/>
            <a:ext cx="4007884" cy="40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1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oin, black&#10;&#10;Description automatically generated">
            <a:extLst>
              <a:ext uri="{FF2B5EF4-FFF2-40B4-BE49-F238E27FC236}">
                <a16:creationId xmlns:a16="http://schemas.microsoft.com/office/drawing/2014/main" id="{5F61C483-AE0F-4826-90CB-999B27CD00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1" y="962302"/>
            <a:ext cx="4007884" cy="4007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4B9CDB-D186-4B95-ADA8-DB9490AB92AC}"/>
              </a:ext>
            </a:extLst>
          </p:cNvPr>
          <p:cNvSpPr txBox="1"/>
          <p:nvPr/>
        </p:nvSpPr>
        <p:spPr>
          <a:xfrm>
            <a:off x="619639" y="-157688"/>
            <a:ext cx="469320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8363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42FB309-05DC-4D2A-8098-208233120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314"/>
            <a:ext cx="5932488" cy="2517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543785-47E0-4600-8B49-5BAE6A107EAC}"/>
              </a:ext>
            </a:extLst>
          </p:cNvPr>
          <p:cNvSpPr txBox="1"/>
          <p:nvPr/>
        </p:nvSpPr>
        <p:spPr>
          <a:xfrm>
            <a:off x="619640" y="-157689"/>
            <a:ext cx="469320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2237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- up of a coin&#10;&#10;Description automatically generated with medium confidence">
            <a:extLst>
              <a:ext uri="{FF2B5EF4-FFF2-40B4-BE49-F238E27FC236}">
                <a16:creationId xmlns:a16="http://schemas.microsoft.com/office/drawing/2014/main" id="{59EB9CF6-CBA5-43AC-9310-5EF607DFA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08" y="963708"/>
            <a:ext cx="4005072" cy="400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0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hield Tick with solid fill">
            <a:extLst>
              <a:ext uri="{FF2B5EF4-FFF2-40B4-BE49-F238E27FC236}">
                <a16:creationId xmlns:a16="http://schemas.microsoft.com/office/drawing/2014/main" id="{1C9BC462-D8A4-4C0C-97A0-A98F617A1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57049" y="0"/>
            <a:ext cx="6246586" cy="624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91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2622</TotalTime>
  <Words>2</Words>
  <Application>Microsoft Office PowerPoint</Application>
  <PresentationFormat>Custom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Charité Universitaetsmedizin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Rothkirch, Marcus</dc:creator>
  <cp:lastModifiedBy>Tim Allen</cp:lastModifiedBy>
  <cp:revision>12</cp:revision>
  <dcterms:created xsi:type="dcterms:W3CDTF">2019-10-11T08:44:13Z</dcterms:created>
  <dcterms:modified xsi:type="dcterms:W3CDTF">2021-01-18T18:09:20Z</dcterms:modified>
</cp:coreProperties>
</file>