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23527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55900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E841AD-23C3-48C6-9254-DE017B5D5B0B}"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397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1430628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E841AD-23C3-48C6-9254-DE017B5D5B0B}"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451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682801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342275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45009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51402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68B87E3-CFBA-4EA4-9806-825F4B9EC9F0}" type="datetimeFigureOut">
              <a:rPr lang="es-CO" smtClean="0"/>
              <a:t>10/07/2018</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17436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150342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8B87E3-CFBA-4EA4-9806-825F4B9EC9F0}" type="datetimeFigureOut">
              <a:rPr lang="es-CO" smtClean="0"/>
              <a:t>10/07/2018</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23128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8B87E3-CFBA-4EA4-9806-825F4B9EC9F0}" type="datetimeFigureOut">
              <a:rPr lang="es-CO" smtClean="0"/>
              <a:t>10/07/2018</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173278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B87E3-CFBA-4EA4-9806-825F4B9EC9F0}" type="datetimeFigureOut">
              <a:rPr lang="es-CO" smtClean="0"/>
              <a:t>10/07/2018</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225531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344884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68B87E3-CFBA-4EA4-9806-825F4B9EC9F0}" type="datetimeFigureOut">
              <a:rPr lang="es-CO" smtClean="0"/>
              <a:t>10/07/2018</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E841AD-23C3-48C6-9254-DE017B5D5B0B}" type="slidenum">
              <a:rPr lang="es-CO" smtClean="0"/>
              <a:t>‹Nº›</a:t>
            </a:fld>
            <a:endParaRPr lang="es-CO"/>
          </a:p>
        </p:txBody>
      </p:sp>
    </p:spTree>
    <p:extLst>
      <p:ext uri="{BB962C8B-B14F-4D97-AF65-F5344CB8AC3E}">
        <p14:creationId xmlns:p14="http://schemas.microsoft.com/office/powerpoint/2010/main" val="48257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8B87E3-CFBA-4EA4-9806-825F4B9EC9F0}" type="datetimeFigureOut">
              <a:rPr lang="es-CO" smtClean="0"/>
              <a:t>10/07/2018</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E841AD-23C3-48C6-9254-DE017B5D5B0B}" type="slidenum">
              <a:rPr lang="es-CO" smtClean="0"/>
              <a:t>‹Nº›</a:t>
            </a:fld>
            <a:endParaRPr lang="es-CO"/>
          </a:p>
        </p:txBody>
      </p:sp>
    </p:spTree>
    <p:extLst>
      <p:ext uri="{BB962C8B-B14F-4D97-AF65-F5344CB8AC3E}">
        <p14:creationId xmlns:p14="http://schemas.microsoft.com/office/powerpoint/2010/main" val="3718506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nani.v.g@Hotmail.com" TargetMode="External"/><Relationship Id="rId2" Type="http://schemas.openxmlformats.org/officeDocument/2006/relationships/hyperlink" Target="mailto:Lize566@Hotmail.es" TargetMode="External"/><Relationship Id="rId1" Type="http://schemas.openxmlformats.org/officeDocument/2006/relationships/slideLayout" Target="../slideLayouts/slideLayout10.xml"/><Relationship Id="rId4" Type="http://schemas.openxmlformats.org/officeDocument/2006/relationships/hyperlink" Target="mailto:gustavoeestrada1@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76601" y="1"/>
            <a:ext cx="8915399" cy="1499262"/>
          </a:xfrm>
        </p:spPr>
        <p:txBody>
          <a:bodyPr>
            <a:normAutofit/>
          </a:bodyPr>
          <a:lstStyle/>
          <a:p>
            <a:r>
              <a:rPr lang="es-CO" sz="6000" dirty="0" smtClean="0"/>
              <a:t>Inventario Susherrajes</a:t>
            </a:r>
            <a:endParaRPr lang="es-CO" sz="6000" dirty="0"/>
          </a:p>
        </p:txBody>
      </p:sp>
      <p:sp>
        <p:nvSpPr>
          <p:cNvPr id="3" name="Subtítulo 2"/>
          <p:cNvSpPr>
            <a:spLocks noGrp="1"/>
          </p:cNvSpPr>
          <p:nvPr>
            <p:ph type="subTitle" idx="1"/>
          </p:nvPr>
        </p:nvSpPr>
        <p:spPr>
          <a:xfrm>
            <a:off x="489397" y="1841679"/>
            <a:ext cx="7525039" cy="1803042"/>
          </a:xfrm>
        </p:spPr>
        <p:txBody>
          <a:bodyPr>
            <a:normAutofit/>
          </a:bodyPr>
          <a:lstStyle/>
          <a:p>
            <a:r>
              <a:rPr lang="es-CO" b="1" dirty="0" smtClean="0"/>
              <a:t>Integrantes del proyecto:</a:t>
            </a:r>
          </a:p>
          <a:p>
            <a:r>
              <a:rPr lang="es-CO" dirty="0" smtClean="0"/>
              <a:t>Vanessa Borja Hernández</a:t>
            </a:r>
          </a:p>
          <a:p>
            <a:r>
              <a:rPr lang="es-CO" dirty="0" smtClean="0"/>
              <a:t>Gustavo Vásquez Estrada</a:t>
            </a:r>
          </a:p>
          <a:p>
            <a:r>
              <a:rPr lang="es-CO" dirty="0" smtClean="0"/>
              <a:t>Nallely Velásquez Gómez</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099" y="3979572"/>
            <a:ext cx="3714589" cy="2571638"/>
          </a:xfrm>
          <a:prstGeom prst="rect">
            <a:avLst/>
          </a:prstGeom>
        </p:spPr>
      </p:pic>
      <p:pic>
        <p:nvPicPr>
          <p:cNvPr id="5" name="Imagen 4"/>
          <p:cNvPicPr>
            <a:picLocks noChangeAspect="1"/>
          </p:cNvPicPr>
          <p:nvPr/>
        </p:nvPicPr>
        <p:blipFill>
          <a:blip r:embed="rId3"/>
          <a:stretch>
            <a:fillRect/>
          </a:stretch>
        </p:blipFill>
        <p:spPr>
          <a:xfrm>
            <a:off x="5409127" y="1687133"/>
            <a:ext cx="6686282" cy="3361385"/>
          </a:xfrm>
          <a:prstGeom prst="rect">
            <a:avLst/>
          </a:prstGeom>
        </p:spPr>
      </p:pic>
    </p:spTree>
    <p:extLst>
      <p:ext uri="{BB962C8B-B14F-4D97-AF65-F5344CB8AC3E}">
        <p14:creationId xmlns:p14="http://schemas.microsoft.com/office/powerpoint/2010/main" val="239812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4000" b="1" dirty="0" smtClean="0"/>
              <a:t>Problemas del proyecto</a:t>
            </a:r>
            <a:endParaRPr lang="es-CO" sz="4000" b="1" dirty="0"/>
          </a:p>
        </p:txBody>
      </p:sp>
      <p:pic>
        <p:nvPicPr>
          <p:cNvPr id="3" name="Imagen 2"/>
          <p:cNvPicPr>
            <a:picLocks noChangeAspect="1"/>
          </p:cNvPicPr>
          <p:nvPr/>
        </p:nvPicPr>
        <p:blipFill>
          <a:blip r:embed="rId2"/>
          <a:stretch>
            <a:fillRect/>
          </a:stretch>
        </p:blipFill>
        <p:spPr>
          <a:xfrm>
            <a:off x="1423663" y="1469228"/>
            <a:ext cx="4075616" cy="2494541"/>
          </a:xfrm>
          <a:prstGeom prst="rect">
            <a:avLst/>
          </a:prstGeom>
        </p:spPr>
      </p:pic>
      <p:pic>
        <p:nvPicPr>
          <p:cNvPr id="4" name="Imagen 3"/>
          <p:cNvPicPr>
            <a:picLocks noChangeAspect="1"/>
          </p:cNvPicPr>
          <p:nvPr/>
        </p:nvPicPr>
        <p:blipFill>
          <a:blip r:embed="rId3"/>
          <a:stretch>
            <a:fillRect/>
          </a:stretch>
        </p:blipFill>
        <p:spPr>
          <a:xfrm>
            <a:off x="6188444" y="1469228"/>
            <a:ext cx="4627002" cy="2483349"/>
          </a:xfrm>
          <a:prstGeom prst="rect">
            <a:avLst/>
          </a:prstGeom>
        </p:spPr>
      </p:pic>
      <p:pic>
        <p:nvPicPr>
          <p:cNvPr id="5" name="Imagen 4"/>
          <p:cNvPicPr>
            <a:picLocks noChangeAspect="1"/>
          </p:cNvPicPr>
          <p:nvPr/>
        </p:nvPicPr>
        <p:blipFill>
          <a:blip r:embed="rId4"/>
          <a:stretch>
            <a:fillRect/>
          </a:stretch>
        </p:blipFill>
        <p:spPr>
          <a:xfrm>
            <a:off x="3644721" y="3952577"/>
            <a:ext cx="4369231" cy="2793919"/>
          </a:xfrm>
          <a:prstGeom prst="rect">
            <a:avLst/>
          </a:prstGeom>
        </p:spPr>
      </p:pic>
    </p:spTree>
    <p:extLst>
      <p:ext uri="{BB962C8B-B14F-4D97-AF65-F5344CB8AC3E}">
        <p14:creationId xmlns:p14="http://schemas.microsoft.com/office/powerpoint/2010/main" val="315323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4000" b="1" dirty="0" smtClean="0"/>
              <a:t>Solución del problema</a:t>
            </a:r>
            <a:endParaRPr lang="es-CO" sz="4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536" y="3940935"/>
            <a:ext cx="5898525" cy="2917065"/>
          </a:xfrm>
          <a:prstGeom prst="rect">
            <a:avLst/>
          </a:prstGeom>
        </p:spPr>
      </p:pic>
      <p:pic>
        <p:nvPicPr>
          <p:cNvPr id="5" name="Imagen 4"/>
          <p:cNvPicPr>
            <a:picLocks noChangeAspect="1"/>
          </p:cNvPicPr>
          <p:nvPr/>
        </p:nvPicPr>
        <p:blipFill>
          <a:blip r:embed="rId3"/>
          <a:stretch>
            <a:fillRect/>
          </a:stretch>
        </p:blipFill>
        <p:spPr>
          <a:xfrm>
            <a:off x="3451537" y="1450532"/>
            <a:ext cx="5898525" cy="2490403"/>
          </a:xfrm>
          <a:prstGeom prst="rect">
            <a:avLst/>
          </a:prstGeom>
        </p:spPr>
      </p:pic>
      <p:pic>
        <p:nvPicPr>
          <p:cNvPr id="6" name="Imagen 5"/>
          <p:cNvPicPr>
            <a:picLocks noChangeAspect="1"/>
          </p:cNvPicPr>
          <p:nvPr/>
        </p:nvPicPr>
        <p:blipFill>
          <a:blip r:embed="rId4"/>
          <a:stretch>
            <a:fillRect/>
          </a:stretch>
        </p:blipFill>
        <p:spPr>
          <a:xfrm>
            <a:off x="9350061" y="1450532"/>
            <a:ext cx="2766006" cy="5407468"/>
          </a:xfrm>
          <a:prstGeom prst="rect">
            <a:avLst/>
          </a:prstGeom>
        </p:spPr>
      </p:pic>
    </p:spTree>
    <p:extLst>
      <p:ext uri="{BB962C8B-B14F-4D97-AF65-F5344CB8AC3E}">
        <p14:creationId xmlns:p14="http://schemas.microsoft.com/office/powerpoint/2010/main" val="101345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4000" b="1" dirty="0" smtClean="0"/>
              <a:t>Expectativas del proyecto!</a:t>
            </a:r>
            <a:endParaRPr lang="es-CO" sz="4000" b="1" dirty="0"/>
          </a:p>
        </p:txBody>
      </p:sp>
      <p:pic>
        <p:nvPicPr>
          <p:cNvPr id="3" name="Imagen 2"/>
          <p:cNvPicPr>
            <a:picLocks noChangeAspect="1"/>
          </p:cNvPicPr>
          <p:nvPr/>
        </p:nvPicPr>
        <p:blipFill>
          <a:blip r:embed="rId2"/>
          <a:stretch>
            <a:fillRect/>
          </a:stretch>
        </p:blipFill>
        <p:spPr>
          <a:xfrm>
            <a:off x="7160654" y="1549087"/>
            <a:ext cx="5031346" cy="3356547"/>
          </a:xfrm>
          <a:prstGeom prst="rect">
            <a:avLst/>
          </a:prstGeom>
        </p:spPr>
      </p:pic>
      <p:pic>
        <p:nvPicPr>
          <p:cNvPr id="4" name="Imagen 3"/>
          <p:cNvPicPr>
            <a:picLocks noChangeAspect="1"/>
          </p:cNvPicPr>
          <p:nvPr/>
        </p:nvPicPr>
        <p:blipFill>
          <a:blip r:embed="rId3"/>
          <a:stretch>
            <a:fillRect/>
          </a:stretch>
        </p:blipFill>
        <p:spPr>
          <a:xfrm>
            <a:off x="1545464" y="1549087"/>
            <a:ext cx="5615190" cy="4813076"/>
          </a:xfrm>
          <a:prstGeom prst="rect">
            <a:avLst/>
          </a:prstGeom>
        </p:spPr>
      </p:pic>
    </p:spTree>
    <p:extLst>
      <p:ext uri="{BB962C8B-B14F-4D97-AF65-F5344CB8AC3E}">
        <p14:creationId xmlns:p14="http://schemas.microsoft.com/office/powerpoint/2010/main" val="79691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103031"/>
            <a:ext cx="8915399" cy="6619741"/>
          </a:xfrm>
        </p:spPr>
        <p:txBody>
          <a:bodyPr>
            <a:normAutofit fontScale="90000"/>
          </a:bodyPr>
          <a:lstStyle/>
          <a:p>
            <a:r>
              <a:rPr lang="es-CO" sz="2000" dirty="0" smtClean="0"/>
              <a:t>Buenas, Mi nombre es Vanessa Borja y mi grupo de trabajo está conformado por: Nallely Velásquez y Gustavo Vásquez ,todos estudiantes de la media técnica desarrollo </a:t>
            </a:r>
            <a:r>
              <a:rPr lang="es-CO" sz="2000" dirty="0"/>
              <a:t>d</a:t>
            </a:r>
            <a:r>
              <a:rPr lang="es-CO" sz="2000" dirty="0" smtClean="0"/>
              <a:t>e Software de la I.E El pedregal del municipio Medellín. Nuestro proyecto lo llamamos </a:t>
            </a:r>
            <a:r>
              <a:rPr lang="es-CO" sz="2000" b="1" dirty="0" smtClean="0"/>
              <a:t>INVENTARIO SUSHERRAJES </a:t>
            </a:r>
            <a:r>
              <a:rPr lang="es-CO" sz="2000" dirty="0" smtClean="0"/>
              <a:t>porque es un software el cual ayudara la organización de información del inventario de la empresa.</a:t>
            </a:r>
            <a:br>
              <a:rPr lang="es-CO" sz="2000" dirty="0" smtClean="0"/>
            </a:br>
            <a:r>
              <a:rPr lang="es-CO" sz="2000" dirty="0"/>
              <a:t/>
            </a:r>
            <a:br>
              <a:rPr lang="es-CO" sz="2000" dirty="0"/>
            </a:br>
            <a:r>
              <a:rPr lang="es-CO" sz="2000" dirty="0" smtClean="0"/>
              <a:t>La empresa esta pasando por dificultades y perdidas, lo cual esta generando estrés y tiempo perdido en los empleados .</a:t>
            </a:r>
            <a:br>
              <a:rPr lang="es-CO" sz="2000" dirty="0" smtClean="0"/>
            </a:br>
            <a:r>
              <a:rPr lang="es-CO" sz="2000" dirty="0" smtClean="0"/>
              <a:t>Por este motivo surge este software para ayudar a la empresa con sus necesidades y así que el trabajo sea más productivo.</a:t>
            </a:r>
            <a:br>
              <a:rPr lang="es-CO" sz="2000" dirty="0" smtClean="0"/>
            </a:br>
            <a:r>
              <a:rPr lang="es-CO" sz="2000" dirty="0"/>
              <a:t/>
            </a:r>
            <a:br>
              <a:rPr lang="es-CO" sz="2000" dirty="0"/>
            </a:br>
            <a:r>
              <a:rPr lang="es-CO" sz="2000" dirty="0" smtClean="0"/>
              <a:t>Este proyecto va dirigido a todos los empleados de la empresa Susherrajes, de esta manera para ayudar a darle solución a dicho problema. Los invitamos a conocer más a fondo nuestro proyecto estamos atentos a cualquier inquietud o sugerencia ya que pretendemos que este software se implemente en otras empresas con las mismas dificultades.</a:t>
            </a:r>
            <a:br>
              <a:rPr lang="es-CO" sz="2000" dirty="0" smtClean="0"/>
            </a:br>
            <a:r>
              <a:rPr lang="es-CO" sz="2000" dirty="0"/>
              <a:t/>
            </a:r>
            <a:br>
              <a:rPr lang="es-CO" sz="2000" dirty="0"/>
            </a:br>
            <a:r>
              <a:rPr lang="es-CO" sz="2000" dirty="0" smtClean="0"/>
              <a:t>Nos puedes ubicar en los correos: </a:t>
            </a:r>
            <a:r>
              <a:rPr lang="es-CO" sz="2000" dirty="0" smtClean="0">
                <a:hlinkClick r:id="rId2"/>
              </a:rPr>
              <a:t>Lize566@Hotmail.es</a:t>
            </a:r>
            <a:r>
              <a:rPr lang="es-CO" sz="2000" dirty="0" smtClean="0"/>
              <a:t/>
            </a:r>
            <a:br>
              <a:rPr lang="es-CO" sz="2000" dirty="0" smtClean="0"/>
            </a:br>
            <a:r>
              <a:rPr lang="es-CO" sz="2000" dirty="0"/>
              <a:t> </a:t>
            </a:r>
            <a:r>
              <a:rPr lang="es-CO" sz="2000" dirty="0" smtClean="0"/>
              <a:t>                                                           </a:t>
            </a:r>
            <a:r>
              <a:rPr lang="es-CO" sz="2000" dirty="0" smtClean="0">
                <a:hlinkClick r:id="rId3"/>
              </a:rPr>
              <a:t>nani.v.g@Hotmail.com</a:t>
            </a:r>
            <a:r>
              <a:rPr lang="es-CO" sz="2000" dirty="0" smtClean="0"/>
              <a:t/>
            </a:r>
            <a:br>
              <a:rPr lang="es-CO" sz="2000" dirty="0" smtClean="0"/>
            </a:br>
            <a:r>
              <a:rPr lang="es-CO" sz="2000" dirty="0"/>
              <a:t> </a:t>
            </a:r>
            <a:r>
              <a:rPr lang="es-CO" sz="2000" dirty="0" smtClean="0"/>
              <a:t>                                                           </a:t>
            </a:r>
            <a:r>
              <a:rPr lang="es-CO" sz="2000" dirty="0" smtClean="0">
                <a:hlinkClick r:id="rId4"/>
              </a:rPr>
              <a:t>gustavoeestrada1@gmail.com</a:t>
            </a:r>
            <a:r>
              <a:rPr lang="es-CO" sz="2000" dirty="0" smtClean="0"/>
              <a:t/>
            </a:r>
            <a:br>
              <a:rPr lang="es-CO" sz="2000" dirty="0" smtClean="0"/>
            </a:br>
            <a:r>
              <a:rPr lang="es-CO" sz="2000" dirty="0" smtClean="0"/>
              <a:t>Gracias por </a:t>
            </a:r>
            <a:r>
              <a:rPr lang="es-CO" sz="2000" smtClean="0"/>
              <a:t>su atención.</a:t>
            </a:r>
            <a:r>
              <a:rPr lang="es-CO" sz="2000" dirty="0" smtClean="0"/>
              <a:t/>
            </a:r>
            <a:br>
              <a:rPr lang="es-CO" sz="2000" dirty="0" smtClean="0"/>
            </a:br>
            <a:r>
              <a:rPr lang="es-CO" sz="2000" dirty="0" smtClean="0"/>
              <a:t> </a:t>
            </a:r>
            <a:endParaRPr lang="es-CO" sz="2000" b="1" dirty="0"/>
          </a:p>
        </p:txBody>
      </p:sp>
      <p:sp>
        <p:nvSpPr>
          <p:cNvPr id="3" name="Marcador de texto 2"/>
          <p:cNvSpPr>
            <a:spLocks noGrp="1"/>
          </p:cNvSpPr>
          <p:nvPr>
            <p:ph type="body" idx="1"/>
          </p:nvPr>
        </p:nvSpPr>
        <p:spPr>
          <a:xfrm flipH="1">
            <a:off x="11504611" y="4354046"/>
            <a:ext cx="45719" cy="89165"/>
          </a:xfrm>
        </p:spPr>
        <p:txBody>
          <a:bodyPr>
            <a:normAutofit fontScale="25000" lnSpcReduction="20000"/>
          </a:bodyPr>
          <a:lstStyle/>
          <a:p>
            <a:r>
              <a:rPr lang="es-CO" dirty="0" smtClean="0"/>
              <a:t>.</a:t>
            </a:r>
            <a:endParaRPr lang="es-CO" dirty="0"/>
          </a:p>
        </p:txBody>
      </p:sp>
    </p:spTree>
    <p:extLst>
      <p:ext uri="{BB962C8B-B14F-4D97-AF65-F5344CB8AC3E}">
        <p14:creationId xmlns:p14="http://schemas.microsoft.com/office/powerpoint/2010/main" val="384840378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TotalTime>
  <Words>89</Words>
  <Application>Microsoft Office PowerPoint</Application>
  <PresentationFormat>Panorámica</PresentationFormat>
  <Paragraphs>10</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Espiral</vt:lpstr>
      <vt:lpstr>Inventario Susherrajes</vt:lpstr>
      <vt:lpstr>Problemas del proyecto</vt:lpstr>
      <vt:lpstr>Solución del problema</vt:lpstr>
      <vt:lpstr>Expectativas del proyecto!</vt:lpstr>
      <vt:lpstr>Buenas, Mi nombre es Vanessa Borja y mi grupo de trabajo está conformado por: Nallely Velásquez y Gustavo Vásquez ,todos estudiantes de la media técnica desarrollo de Software de la I.E El pedregal del municipio Medellín. Nuestro proyecto lo llamamos INVENTARIO SUSHERRAJES porque es un software el cual ayudara la organización de información del inventario de la empresa.  La empresa esta pasando por dificultades y perdidas, lo cual esta generando estrés y tiempo perdido en los empleados . Por este motivo surge este software para ayudar a la empresa con sus necesidades y así que el trabajo sea más productivo.  Este proyecto va dirigido a todos los empleados de la empresa Susherrajes, de esta manera para ayudar a darle solución a dicho problema. Los invitamos a conocer más a fondo nuestro proyecto estamos atentos a cualquier inquietud o sugerencia ya que pretendemos que este software se implemente en otras empresas con las mismas dificultades.  Nos puedes ubicar en los correos: Lize566@Hotmail.es                                                             nani.v.g@Hotmail.com                                                             gustavoeestrada1@gmail.com Gracias por su atención.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Inventario Susherrajes</dc:title>
  <dc:creator>Usuario</dc:creator>
  <cp:lastModifiedBy>Usuario</cp:lastModifiedBy>
  <cp:revision>5</cp:revision>
  <dcterms:created xsi:type="dcterms:W3CDTF">2018-07-10T13:35:05Z</dcterms:created>
  <dcterms:modified xsi:type="dcterms:W3CDTF">2018-07-10T15:07:03Z</dcterms:modified>
</cp:coreProperties>
</file>