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88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021C37B-AB77-4A53-818A-9FFD1924EBDB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3DED0ED-0DBA-4183-85C2-5E4AB4B2D4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C37B-AB77-4A53-818A-9FFD1924EBDB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D0ED-0DBA-4183-85C2-5E4AB4B2D4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C37B-AB77-4A53-818A-9FFD1924EBDB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D0ED-0DBA-4183-85C2-5E4AB4B2D4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021C37B-AB77-4A53-818A-9FFD1924EBDB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D0ED-0DBA-4183-85C2-5E4AB4B2D4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tângu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021C37B-AB77-4A53-818A-9FFD1924EBDB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3DED0ED-0DBA-4183-85C2-5E4AB4B2D47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021C37B-AB77-4A53-818A-9FFD1924EBDB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3DED0ED-0DBA-4183-85C2-5E4AB4B2D4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021C37B-AB77-4A53-818A-9FFD1924EBDB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3DED0ED-0DBA-4183-85C2-5E4AB4B2D47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C37B-AB77-4A53-818A-9FFD1924EBDB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D0ED-0DBA-4183-85C2-5E4AB4B2D4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021C37B-AB77-4A53-818A-9FFD1924EBDB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3DED0ED-0DBA-4183-85C2-5E4AB4B2D4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021C37B-AB77-4A53-818A-9FFD1924EBDB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3DED0ED-0DBA-4183-85C2-5E4AB4B2D47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021C37B-AB77-4A53-818A-9FFD1924EBDB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3DED0ED-0DBA-4183-85C2-5E4AB4B2D47E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021C37B-AB77-4A53-818A-9FFD1924EBDB}" type="datetimeFigureOut">
              <a:rPr lang="pt-BR" smtClean="0"/>
              <a:t>07/05/2017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3DED0ED-0DBA-4183-85C2-5E4AB4B2D47E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9592" y="1916832"/>
            <a:ext cx="8062912" cy="1470025"/>
          </a:xfrm>
        </p:spPr>
        <p:txBody>
          <a:bodyPr>
            <a:noAutofit/>
          </a:bodyPr>
          <a:lstStyle/>
          <a:p>
            <a:r>
              <a:rPr lang="pt-BR" sz="5400" b="1" dirty="0" smtClean="0"/>
              <a:t>A linguagem de programação C#</a:t>
            </a:r>
            <a:endParaRPr lang="pt-BR" sz="5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-243408"/>
            <a:ext cx="8229600" cy="139903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pt-BR" b="1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Origem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979256"/>
            <a:ext cx="8507288" cy="5114040"/>
          </a:xfrm>
        </p:spPr>
        <p:txBody>
          <a:bodyPr>
            <a:noAutofit/>
          </a:bodyPr>
          <a:lstStyle/>
          <a:p>
            <a:r>
              <a:rPr lang="pt-B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1999, </a:t>
            </a:r>
            <a:r>
              <a:rPr lang="pt-B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Microsoft </a:t>
            </a:r>
            <a:r>
              <a:rPr lang="pt-B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utilizava </a:t>
            </a:r>
            <a:r>
              <a:rPr lang="pt-B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Java</a:t>
            </a:r>
            <a:r>
              <a:rPr lang="pt-B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ele </a:t>
            </a:r>
            <a:r>
              <a:rPr lang="pt-B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se comunicava bem com as bibliotecas de código nativo do </a:t>
            </a:r>
            <a:r>
              <a:rPr lang="pt-B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Windows.</a:t>
            </a:r>
          </a:p>
          <a:p>
            <a:endParaRPr lang="pt-BR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Foi criada então a J++, porém ela violava o contrato com a Sun.</a:t>
            </a:r>
          </a:p>
          <a:p>
            <a:endParaRPr lang="pt-BR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Eis que surge o C# </a:t>
            </a:r>
            <a:r>
              <a:rPr lang="pt-B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meio de um projeto chamado COOL - C </a:t>
            </a:r>
            <a:r>
              <a:rPr lang="pt-BR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</a:t>
            </a:r>
            <a:r>
              <a:rPr lang="pt-B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pt-B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Oriented</a:t>
            </a:r>
            <a:r>
              <a:rPr lang="pt-B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</a:t>
            </a:r>
            <a:r>
              <a:rPr lang="pt-B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na substituição do J++.</a:t>
            </a:r>
          </a:p>
          <a:p>
            <a:endParaRPr lang="pt-BR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C# foi baseado não só no Java, mas também no próprio C, C++, </a:t>
            </a:r>
            <a:r>
              <a:rPr lang="pt-BR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Smalltalk</a:t>
            </a:r>
            <a:r>
              <a:rPr lang="pt-B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Delphi e VB. </a:t>
            </a:r>
            <a:endParaRPr lang="pt-BR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-315416"/>
            <a:ext cx="8229600" cy="139903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Classificação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123272"/>
            <a:ext cx="8075240" cy="45379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é uma linguagem:</a:t>
            </a:r>
          </a:p>
          <a:p>
            <a:pPr>
              <a:buNone/>
            </a:pPr>
            <a:endParaRPr lang="pt-BR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Interpretada;</a:t>
            </a:r>
          </a:p>
          <a:p>
            <a:pPr>
              <a:buNone/>
            </a:pPr>
            <a:endParaRPr lang="pt-BR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Orientada a Objetos;</a:t>
            </a:r>
          </a:p>
          <a:p>
            <a:endParaRPr lang="pt-BR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Multiparadigma;</a:t>
            </a:r>
          </a:p>
          <a:p>
            <a:endParaRPr lang="pt-BR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Tipagem</a:t>
            </a:r>
            <a:r>
              <a:rPr lang="pt-B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Forte;	</a:t>
            </a:r>
            <a:endParaRPr lang="pt-B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43408"/>
            <a:ext cx="8229600" cy="139903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pt-BR" b="1" dirty="0" smtClean="0"/>
              <a:t>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Readability</a:t>
            </a:r>
            <a:r>
              <a:rPr lang="pt-BR" b="1" dirty="0" smtClean="0"/>
              <a:t> x </a:t>
            </a:r>
            <a:r>
              <a:rPr lang="pt-BR" b="1" dirty="0" err="1" smtClean="0"/>
              <a:t>Writability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08720"/>
            <a:ext cx="9793088" cy="5407240"/>
          </a:xfrm>
        </p:spPr>
        <p:txBody>
          <a:bodyPr numCol="2">
            <a:noAutofit/>
          </a:bodyPr>
          <a:lstStyle/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#:</a:t>
            </a:r>
          </a:p>
          <a:p>
            <a:pPr>
              <a:buNone/>
            </a:pP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class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  <a:endParaRPr lang="pt-B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private long id (get; set;)</a:t>
            </a:r>
            <a:endParaRPr lang="pt-B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pt-B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>
              <a:buNone/>
            </a:pPr>
            <a:endParaRPr lang="pt-B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Java:</a:t>
            </a:r>
          </a:p>
          <a:p>
            <a:pPr>
              <a:buNone/>
            </a:pP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class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{</a:t>
            </a:r>
            <a:endParaRPr lang="pt-B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private long id;</a:t>
            </a:r>
            <a:endParaRPr lang="pt-B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public long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getId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(){</a:t>
            </a:r>
            <a:endParaRPr lang="pt-B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return id;</a:t>
            </a:r>
            <a:endParaRPr lang="pt-B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</a:t>
            </a:r>
            <a:endParaRPr lang="pt-B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public void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setId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(long id){</a:t>
            </a:r>
            <a:endParaRPr lang="pt-B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this.id=id;</a:t>
            </a:r>
            <a:endParaRPr lang="pt-B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</a:t>
            </a:r>
            <a:endParaRPr lang="pt-B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pt-B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pt-B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C#:</a:t>
            </a:r>
          </a:p>
          <a:p>
            <a:pPr>
              <a:buNone/>
            </a:pP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Test</a:t>
            </a:r>
            <a:endParaRPr lang="pt-B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pt-B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static void Main() {</a:t>
            </a:r>
            <a:endParaRPr lang="pt-B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for (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1;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&lt;= 5;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++){</a:t>
            </a:r>
            <a:endParaRPr lang="pt-B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Console.WriteLine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  <a:endParaRPr lang="pt-B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}</a:t>
            </a:r>
            <a:endParaRPr lang="pt-B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>
              <a:buNone/>
            </a:pPr>
            <a:endParaRPr 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C++:</a:t>
            </a:r>
          </a:p>
          <a:p>
            <a:pPr>
              <a:buNone/>
            </a:pP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 (void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pt-B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endParaRPr lang="pt-B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for (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=1;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&lt;=100;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++)</a:t>
            </a:r>
            <a:endParaRPr lang="pt-B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&lt;&lt;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&lt;&lt;"\t";  </a:t>
            </a:r>
            <a:endParaRPr lang="pt-B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pt-B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39552" y="3933056"/>
            <a:ext cx="8291264" cy="3130368"/>
          </a:xfrm>
          <a:prstGeom prst="rect">
            <a:avLst/>
          </a:prstGeom>
        </p:spPr>
        <p:txBody>
          <a:bodyPr vert="horz" numCol="1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BR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pt-BR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5877272"/>
            <a:ext cx="9144000" cy="10156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 tem mais </a:t>
            </a:r>
            <a:r>
              <a:rPr lang="pt-B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readibilidade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tem maior </a:t>
            </a:r>
            <a:r>
              <a:rPr lang="pt-B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writabilidate</a:t>
            </a:r>
            <a:endParaRPr lang="pt-B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v"/>
            </a:pP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C# tem mais </a:t>
            </a:r>
            <a:r>
              <a:rPr lang="pt-B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readibilidade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 tem maior </a:t>
            </a:r>
            <a:r>
              <a:rPr lang="pt-B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writabilidade</a:t>
            </a:r>
            <a:endParaRPr lang="pt-B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71400"/>
            <a:ext cx="8229600" cy="139903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pt-BR" b="1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Representatividade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908720"/>
            <a:ext cx="5364088" cy="5472608"/>
          </a:xfrm>
        </p:spPr>
        <p:txBody>
          <a:bodyPr numCol="1"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pt-BR" sz="2800" b="1" dirty="0" smtClean="0"/>
              <a:t>Auto Propriedades:</a:t>
            </a:r>
          </a:p>
          <a:p>
            <a:pPr>
              <a:buNone/>
            </a:pPr>
            <a:endParaRPr lang="pt-BR" sz="2100" b="1" dirty="0" smtClean="0"/>
          </a:p>
          <a:p>
            <a:pPr>
              <a:buNone/>
            </a:pPr>
            <a:r>
              <a:rPr lang="en-US" sz="2100" b="1" i="1" dirty="0" smtClean="0"/>
              <a:t>C#:</a:t>
            </a:r>
            <a:endParaRPr lang="pt-BR" sz="2100" b="1" dirty="0" smtClean="0"/>
          </a:p>
          <a:p>
            <a:pPr>
              <a:buNone/>
            </a:pPr>
            <a:r>
              <a:rPr lang="en-US" sz="2100" b="1" dirty="0" smtClean="0"/>
              <a:t>public class </a:t>
            </a:r>
            <a:r>
              <a:rPr lang="en-US" sz="2100" b="1" dirty="0" err="1" smtClean="0"/>
              <a:t>Aluno</a:t>
            </a:r>
            <a:endParaRPr lang="pt-BR" sz="2100" b="1" dirty="0" smtClean="0"/>
          </a:p>
          <a:p>
            <a:pPr>
              <a:buNone/>
            </a:pPr>
            <a:r>
              <a:rPr lang="en-US" sz="2100" b="1" dirty="0" smtClean="0"/>
              <a:t>{</a:t>
            </a:r>
            <a:endParaRPr lang="pt-BR" sz="2100" b="1" dirty="0" smtClean="0"/>
          </a:p>
          <a:p>
            <a:pPr>
              <a:buNone/>
            </a:pPr>
            <a:r>
              <a:rPr lang="en-US" sz="2100" b="1" dirty="0" smtClean="0"/>
              <a:t>    public string Nome { get; } </a:t>
            </a:r>
            <a:r>
              <a:rPr lang="en-US" sz="2100" b="1" dirty="0" smtClean="0"/>
              <a:t>= "</a:t>
            </a:r>
            <a:r>
              <a:rPr lang="en-US" sz="2100" b="1" dirty="0" smtClean="0"/>
              <a:t>Vanessa";</a:t>
            </a:r>
            <a:endParaRPr lang="pt-BR" sz="2100" b="1" dirty="0" smtClean="0"/>
          </a:p>
          <a:p>
            <a:pPr>
              <a:buNone/>
            </a:pPr>
            <a:r>
              <a:rPr lang="en-US" sz="2100" b="1" dirty="0" smtClean="0"/>
              <a:t>    public </a:t>
            </a:r>
            <a:r>
              <a:rPr lang="en-US" sz="2100" b="1" dirty="0" err="1" smtClean="0"/>
              <a:t>int</a:t>
            </a:r>
            <a:r>
              <a:rPr lang="en-US" sz="2100" b="1" dirty="0" smtClean="0"/>
              <a:t> Nota { get; set; } = 10;</a:t>
            </a:r>
            <a:endParaRPr lang="pt-BR" sz="2100" b="1" dirty="0" smtClean="0"/>
          </a:p>
          <a:p>
            <a:pPr>
              <a:buNone/>
            </a:pPr>
            <a:r>
              <a:rPr lang="en-US" sz="2100" b="1" dirty="0" smtClean="0"/>
              <a:t>}</a:t>
            </a:r>
          </a:p>
          <a:p>
            <a:pPr>
              <a:buNone/>
            </a:pPr>
            <a:endParaRPr lang="pt-BR" sz="2100" b="1" dirty="0" smtClean="0"/>
          </a:p>
          <a:p>
            <a:pPr>
              <a:buNone/>
            </a:pPr>
            <a:r>
              <a:rPr lang="en-US" sz="2100" b="1" dirty="0" smtClean="0"/>
              <a:t> </a:t>
            </a:r>
            <a:endParaRPr lang="pt-BR" sz="2100" b="1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4788024" y="980728"/>
            <a:ext cx="4860032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i="1" dirty="0" smtClean="0"/>
              <a:t>Java</a:t>
            </a:r>
            <a:r>
              <a:rPr lang="en-US" sz="2100" b="1" i="1" dirty="0"/>
              <a:t>:</a:t>
            </a:r>
            <a:endParaRPr lang="pt-BR" sz="2100" b="1" dirty="0"/>
          </a:p>
          <a:p>
            <a:r>
              <a:rPr lang="en-US" sz="2100" b="1" dirty="0"/>
              <a:t>public class </a:t>
            </a:r>
            <a:r>
              <a:rPr lang="en-US" sz="2100" b="1" dirty="0" err="1"/>
              <a:t>Aluno</a:t>
            </a:r>
            <a:r>
              <a:rPr lang="en-US" sz="2100" b="1" dirty="0"/>
              <a:t>(){</a:t>
            </a:r>
            <a:endParaRPr lang="pt-BR" sz="2100" b="1" dirty="0"/>
          </a:p>
          <a:p>
            <a:r>
              <a:rPr lang="en-US" sz="2100" b="1" dirty="0"/>
              <a:t>    public String </a:t>
            </a:r>
            <a:r>
              <a:rPr lang="en-US" sz="2100" b="1" dirty="0" err="1"/>
              <a:t>nome</a:t>
            </a:r>
            <a:r>
              <a:rPr lang="en-US" sz="2100" b="1" dirty="0"/>
              <a:t>;</a:t>
            </a:r>
            <a:endParaRPr lang="pt-BR" sz="2100" b="1" dirty="0"/>
          </a:p>
          <a:p>
            <a:r>
              <a:rPr lang="en-US" sz="2100" b="1" dirty="0"/>
              <a:t>    </a:t>
            </a:r>
            <a:r>
              <a:rPr lang="pt-BR" sz="2100" b="1" dirty="0" err="1"/>
              <a:t>public</a:t>
            </a:r>
            <a:r>
              <a:rPr lang="pt-BR" sz="2100" b="1" dirty="0"/>
              <a:t> </a:t>
            </a:r>
            <a:r>
              <a:rPr lang="pt-BR" sz="2100" b="1" dirty="0" err="1"/>
              <a:t>Int</a:t>
            </a:r>
            <a:r>
              <a:rPr lang="pt-BR" sz="2100" b="1" dirty="0"/>
              <a:t> idade;</a:t>
            </a:r>
          </a:p>
          <a:p>
            <a:r>
              <a:rPr lang="pt-BR" sz="2100" b="1" dirty="0"/>
              <a:t>    Aluno(){</a:t>
            </a:r>
          </a:p>
          <a:p>
            <a:r>
              <a:rPr lang="pt-BR" sz="2100" b="1" dirty="0"/>
              <a:t>         nome = "Vanessa";</a:t>
            </a:r>
          </a:p>
          <a:p>
            <a:r>
              <a:rPr lang="pt-BR" sz="2100" b="1" dirty="0"/>
              <a:t>         </a:t>
            </a:r>
            <a:r>
              <a:rPr lang="en-US" sz="2100" b="1" dirty="0" err="1"/>
              <a:t>this.nota</a:t>
            </a:r>
            <a:r>
              <a:rPr lang="en-US" sz="2100" b="1" dirty="0"/>
              <a:t> = 10;</a:t>
            </a:r>
            <a:endParaRPr lang="pt-BR" sz="2100" b="1" dirty="0"/>
          </a:p>
          <a:p>
            <a:r>
              <a:rPr lang="en-US" sz="2100" b="1" dirty="0"/>
              <a:t>    }</a:t>
            </a:r>
            <a:endParaRPr lang="pt-BR" sz="2100" b="1" dirty="0"/>
          </a:p>
          <a:p>
            <a:r>
              <a:rPr lang="en-US" sz="2100" b="1" dirty="0"/>
              <a:t>   public string </a:t>
            </a:r>
            <a:r>
              <a:rPr lang="en-US" sz="2100" b="1" dirty="0" err="1"/>
              <a:t>getNome</a:t>
            </a:r>
            <a:r>
              <a:rPr lang="en-US" sz="2100" b="1" dirty="0"/>
              <a:t>(){</a:t>
            </a:r>
            <a:endParaRPr lang="pt-BR" sz="2100" b="1" dirty="0"/>
          </a:p>
          <a:p>
            <a:r>
              <a:rPr lang="en-US" sz="2100" b="1" dirty="0"/>
              <a:t>         return </a:t>
            </a:r>
            <a:r>
              <a:rPr lang="en-US" sz="2100" b="1" dirty="0" err="1"/>
              <a:t>nome</a:t>
            </a:r>
            <a:r>
              <a:rPr lang="en-US" sz="2100" b="1" dirty="0"/>
              <a:t>;</a:t>
            </a:r>
            <a:endParaRPr lang="pt-BR" sz="2100" b="1" dirty="0"/>
          </a:p>
          <a:p>
            <a:r>
              <a:rPr lang="en-US" sz="2100" b="1" dirty="0"/>
              <a:t>    }</a:t>
            </a:r>
            <a:endParaRPr lang="pt-BR" sz="2100" b="1" dirty="0"/>
          </a:p>
          <a:p>
            <a:r>
              <a:rPr lang="en-US" sz="2100" b="1" dirty="0"/>
              <a:t>    public void </a:t>
            </a:r>
            <a:r>
              <a:rPr lang="en-US" sz="2100" b="1" dirty="0" err="1"/>
              <a:t>setNota</a:t>
            </a:r>
            <a:r>
              <a:rPr lang="en-US" sz="2100" b="1" dirty="0"/>
              <a:t>(</a:t>
            </a:r>
            <a:r>
              <a:rPr lang="en-US" sz="2100" b="1" dirty="0" err="1"/>
              <a:t>int</a:t>
            </a:r>
            <a:r>
              <a:rPr lang="en-US" sz="2100" b="1" dirty="0"/>
              <a:t> nota){</a:t>
            </a:r>
            <a:endParaRPr lang="pt-BR" sz="2100" b="1" dirty="0"/>
          </a:p>
          <a:p>
            <a:r>
              <a:rPr lang="en-US" sz="2100" b="1" dirty="0"/>
              <a:t>          </a:t>
            </a:r>
            <a:r>
              <a:rPr lang="en-US" sz="2100" b="1" dirty="0" err="1"/>
              <a:t>this.nota</a:t>
            </a:r>
            <a:r>
              <a:rPr lang="en-US" sz="2100" b="1" dirty="0"/>
              <a:t> = nota;</a:t>
            </a:r>
            <a:endParaRPr lang="pt-BR" sz="2100" b="1" dirty="0"/>
          </a:p>
          <a:p>
            <a:r>
              <a:rPr lang="en-US" sz="2100" b="1" dirty="0"/>
              <a:t>    }</a:t>
            </a:r>
            <a:endParaRPr lang="pt-BR" sz="2100" b="1" dirty="0"/>
          </a:p>
          <a:p>
            <a:r>
              <a:rPr lang="en-US" sz="2100" b="1" dirty="0"/>
              <a:t>    public </a:t>
            </a:r>
            <a:r>
              <a:rPr lang="en-US" sz="2100" b="1" dirty="0" err="1"/>
              <a:t>int</a:t>
            </a:r>
            <a:r>
              <a:rPr lang="en-US" sz="2100" b="1" dirty="0"/>
              <a:t> </a:t>
            </a:r>
            <a:r>
              <a:rPr lang="en-US" sz="2100" b="1" dirty="0" err="1"/>
              <a:t>getNota</a:t>
            </a:r>
            <a:r>
              <a:rPr lang="en-US" sz="2100" b="1" dirty="0"/>
              <a:t>(){</a:t>
            </a:r>
            <a:endParaRPr lang="pt-BR" sz="2100" b="1" dirty="0"/>
          </a:p>
          <a:p>
            <a:r>
              <a:rPr lang="en-US" sz="2100" b="1" dirty="0"/>
              <a:t>          return nota;</a:t>
            </a:r>
            <a:endParaRPr lang="pt-BR" sz="2100" b="1" dirty="0"/>
          </a:p>
          <a:p>
            <a:r>
              <a:rPr lang="en-US" sz="2100" b="1" dirty="0"/>
              <a:t>    </a:t>
            </a:r>
            <a:r>
              <a:rPr lang="pt-BR" sz="2100" b="1" dirty="0"/>
              <a:t>}</a:t>
            </a:r>
          </a:p>
          <a:p>
            <a:r>
              <a:rPr lang="pt-BR" sz="2100" b="1" dirty="0"/>
              <a:t>}</a:t>
            </a:r>
          </a:p>
          <a:p>
            <a:endParaRPr lang="pt-BR" sz="21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052736"/>
            <a:ext cx="8301608" cy="1008112"/>
          </a:xfrm>
        </p:spPr>
        <p:txBody>
          <a:bodyPr/>
          <a:lstStyle/>
          <a:p>
            <a:r>
              <a:rPr lang="pt-BR" b="1" dirty="0" smtClean="0"/>
              <a:t>Métodos em forma de expressão:</a:t>
            </a:r>
            <a:endParaRPr lang="pt-BR" b="1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-171400"/>
            <a:ext cx="8229600" cy="139903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pt-BR" b="1" dirty="0" smtClean="0"/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Representatividade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1520" y="1844824"/>
            <a:ext cx="8676456" cy="432426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sz="2500" b="1" i="1" dirty="0" smtClean="0"/>
              <a:t>C</a:t>
            </a:r>
            <a:r>
              <a:rPr lang="pt-BR" sz="2500" b="1" i="1" dirty="0"/>
              <a:t>#:</a:t>
            </a:r>
            <a:endParaRPr lang="pt-BR" sz="2500" b="1" dirty="0"/>
          </a:p>
          <a:p>
            <a:r>
              <a:rPr lang="pt-BR" sz="2500" b="1" dirty="0" err="1"/>
              <a:t>public</a:t>
            </a:r>
            <a:r>
              <a:rPr lang="pt-BR" sz="2500" b="1" dirty="0"/>
              <a:t> </a:t>
            </a:r>
            <a:r>
              <a:rPr lang="pt-BR" sz="2500" b="1" dirty="0" err="1"/>
              <a:t>static</a:t>
            </a:r>
            <a:r>
              <a:rPr lang="pt-BR" sz="2500" b="1" dirty="0"/>
              <a:t> string </a:t>
            </a:r>
            <a:r>
              <a:rPr lang="pt-BR" sz="2500" b="1" dirty="0" err="1"/>
              <a:t>verNotaAluno</a:t>
            </a:r>
            <a:r>
              <a:rPr lang="pt-BR" sz="2500" b="1" dirty="0"/>
              <a:t>(Aluno </a:t>
            </a:r>
            <a:r>
              <a:rPr lang="pt-BR" sz="2500" b="1" dirty="0" err="1"/>
              <a:t>aluno</a:t>
            </a:r>
            <a:r>
              <a:rPr lang="pt-BR" sz="2500" b="1" dirty="0"/>
              <a:t>) =&gt; aluno.Nome + " Nota: " + aluno.Nota</a:t>
            </a:r>
            <a:r>
              <a:rPr lang="pt-BR" sz="2500" b="1" dirty="0" smtClean="0"/>
              <a:t>;</a:t>
            </a:r>
          </a:p>
          <a:p>
            <a:endParaRPr lang="pt-BR" sz="2500" b="1" dirty="0" smtClean="0"/>
          </a:p>
          <a:p>
            <a:endParaRPr lang="pt-BR" sz="2500" b="1" dirty="0"/>
          </a:p>
          <a:p>
            <a:r>
              <a:rPr lang="pt-BR" sz="2500" b="1" i="1" dirty="0"/>
              <a:t>Java:</a:t>
            </a:r>
            <a:endParaRPr lang="pt-BR" sz="2500" b="1" dirty="0"/>
          </a:p>
          <a:p>
            <a:r>
              <a:rPr lang="pt-BR" sz="2500" b="1" dirty="0" err="1"/>
              <a:t>public</a:t>
            </a:r>
            <a:r>
              <a:rPr lang="pt-BR" sz="2500" b="1" dirty="0"/>
              <a:t> </a:t>
            </a:r>
            <a:r>
              <a:rPr lang="pt-BR" sz="2500" b="1" dirty="0" err="1"/>
              <a:t>static</a:t>
            </a:r>
            <a:r>
              <a:rPr lang="pt-BR" sz="2500" b="1" dirty="0"/>
              <a:t> string </a:t>
            </a:r>
            <a:r>
              <a:rPr lang="pt-BR" sz="2500" b="1" dirty="0" err="1"/>
              <a:t>verNotaAluno</a:t>
            </a:r>
            <a:r>
              <a:rPr lang="pt-BR" sz="2500" b="1" dirty="0"/>
              <a:t>(Aluno </a:t>
            </a:r>
            <a:r>
              <a:rPr lang="pt-BR" sz="2500" b="1" dirty="0" err="1"/>
              <a:t>aluno</a:t>
            </a:r>
            <a:r>
              <a:rPr lang="pt-BR" sz="2500" b="1" dirty="0"/>
              <a:t>){</a:t>
            </a:r>
          </a:p>
          <a:p>
            <a:r>
              <a:rPr lang="pt-BR" sz="2500" b="1" dirty="0"/>
              <a:t>   </a:t>
            </a:r>
            <a:r>
              <a:rPr lang="pt-BR" sz="2500" b="1" dirty="0" err="1"/>
              <a:t>return</a:t>
            </a:r>
            <a:r>
              <a:rPr lang="pt-BR" sz="2500" b="1" dirty="0"/>
              <a:t> aluno.</a:t>
            </a:r>
            <a:r>
              <a:rPr lang="pt-BR" sz="2500" b="1" dirty="0" err="1"/>
              <a:t>getNome</a:t>
            </a:r>
            <a:r>
              <a:rPr lang="pt-BR" sz="2500" b="1" dirty="0"/>
              <a:t>() + " Nota: " + aluno.</a:t>
            </a:r>
            <a:r>
              <a:rPr lang="pt-BR" sz="2500" b="1" dirty="0" err="1"/>
              <a:t>getNota</a:t>
            </a:r>
            <a:r>
              <a:rPr lang="pt-BR" sz="2500" b="1" dirty="0"/>
              <a:t>;</a:t>
            </a:r>
          </a:p>
          <a:p>
            <a:r>
              <a:rPr lang="pt-BR" sz="2500" b="1" dirty="0"/>
              <a:t>}</a:t>
            </a:r>
          </a:p>
          <a:p>
            <a:endParaRPr lang="pt-BR" sz="2500" b="1" dirty="0"/>
          </a:p>
          <a:p>
            <a:endParaRPr lang="pt-BR" sz="2500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53</TotalTime>
  <Words>404</Words>
  <Application>Microsoft Office PowerPoint</Application>
  <PresentationFormat>Apresentação na tela (4:3)</PresentationFormat>
  <Paragraphs>99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Verve</vt:lpstr>
      <vt:lpstr>A linguagem de programação C#</vt:lpstr>
      <vt:lpstr> Origem</vt:lpstr>
      <vt:lpstr> Classificação</vt:lpstr>
      <vt:lpstr> Readability x Writability</vt:lpstr>
      <vt:lpstr> Representatividade</vt:lpstr>
      <vt:lpstr> Representatividade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linguagem de programação C#</dc:title>
  <dc:creator>USUARIO</dc:creator>
  <cp:lastModifiedBy>USUARIO</cp:lastModifiedBy>
  <cp:revision>12</cp:revision>
  <dcterms:created xsi:type="dcterms:W3CDTF">2017-05-07T18:54:29Z</dcterms:created>
  <dcterms:modified xsi:type="dcterms:W3CDTF">2017-05-07T19:47:33Z</dcterms:modified>
</cp:coreProperties>
</file>