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65" r:id="rId7"/>
    <p:sldId id="259" r:id="rId8"/>
    <p:sldId id="26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dictiona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dictionary.com/author.php?author=com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4E9B-CBF7-AD4E-98A8-786F6D6A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036" y="987565"/>
            <a:ext cx="8825658" cy="861420"/>
          </a:xfrm>
        </p:spPr>
        <p:txBody>
          <a:bodyPr/>
          <a:lstStyle/>
          <a:p>
            <a:r>
              <a:rPr lang="en-US" dirty="0"/>
              <a:t>Urban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714-326B-954E-94D0-4541456F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VANESSA OAKES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DD668-04D1-1D47-B6C2-8038E5F6D7BC}"/>
              </a:ext>
            </a:extLst>
          </p:cNvPr>
          <p:cNvSpPr txBox="1"/>
          <p:nvPr/>
        </p:nvSpPr>
        <p:spPr>
          <a:xfrm>
            <a:off x="3692505" y="2175122"/>
            <a:ext cx="5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Urban Dictionary defines data 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D558F-CB62-4648-A7D0-B2E1D996062A}"/>
              </a:ext>
            </a:extLst>
          </p:cNvPr>
          <p:cNvSpPr txBox="1"/>
          <p:nvPr/>
        </p:nvSpPr>
        <p:spPr>
          <a:xfrm>
            <a:off x="6296628" y="2675517"/>
            <a:ext cx="320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"Data is information. It is also the name of an android on Star Trek the Next Generation"</a:t>
            </a:r>
          </a:p>
          <a:p>
            <a:r>
              <a:rPr lang="en-US" dirty="0">
                <a:solidFill>
                  <a:schemeClr val="bg2"/>
                </a:solidFill>
              </a:rPr>
              <a:t>-e4cfc7a3</a:t>
            </a:r>
          </a:p>
        </p:txBody>
      </p:sp>
    </p:spTree>
    <p:extLst>
      <p:ext uri="{BB962C8B-B14F-4D97-AF65-F5344CB8AC3E}">
        <p14:creationId xmlns:p14="http://schemas.microsoft.com/office/powerpoint/2010/main" val="348128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0289-7EA3-B142-ADD2-F49DC012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EB4E-58D0-6443-818D-BD81A9C9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Urban Dictionary defines Berkeley as: </a:t>
            </a:r>
          </a:p>
          <a:p>
            <a:pPr marL="0" indent="0" algn="ctr">
              <a:buNone/>
            </a:pPr>
            <a:r>
              <a:rPr lang="en-US" i="1" dirty="0"/>
              <a:t>"a town in </a:t>
            </a:r>
            <a:r>
              <a:rPr lang="en-US" i="1" dirty="0" err="1"/>
              <a:t>california</a:t>
            </a:r>
            <a:r>
              <a:rPr lang="en-US" i="1" dirty="0"/>
              <a:t>, also were green day lives!” </a:t>
            </a:r>
            <a:r>
              <a:rPr lang="en-US" dirty="0"/>
              <a:t>-167b8993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7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5CE-0BCC-094A-A99C-3A5F6F31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2DF3-A04D-3A4A-9370-4FFB448A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contains 2.6 million words from Urban </a:t>
            </a:r>
            <a:r>
              <a:rPr lang="en-US" dirty="0" err="1"/>
              <a:t>Dictionary.com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https://www.urbandictionary.com</a:t>
            </a:r>
            <a:endParaRPr lang="en-US" dirty="0"/>
          </a:p>
          <a:p>
            <a:r>
              <a:rPr lang="en-US" dirty="0"/>
              <a:t>Dataset: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therohk</a:t>
            </a:r>
            <a:r>
              <a:rPr lang="en-US" dirty="0"/>
              <a:t>/urban-dictionary-words-dataset</a:t>
            </a:r>
          </a:p>
          <a:p>
            <a:r>
              <a:rPr lang="en-US" dirty="0"/>
              <a:t>Format: CSV</a:t>
            </a:r>
          </a:p>
          <a:p>
            <a:r>
              <a:rPr lang="en-US" dirty="0"/>
              <a:t>Data last updated May 2016</a:t>
            </a:r>
          </a:p>
        </p:txBody>
      </p:sp>
    </p:spTree>
    <p:extLst>
      <p:ext uri="{BB962C8B-B14F-4D97-AF65-F5344CB8AC3E}">
        <p14:creationId xmlns:p14="http://schemas.microsoft.com/office/powerpoint/2010/main" val="217709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DE7D-7B9A-8F4A-A5B7-86BA592A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AAA7-2BF2-4D4B-A2A0-EC705D86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word_id</a:t>
            </a:r>
            <a:r>
              <a:rPr lang="en-US" dirty="0"/>
              <a:t> - unique id for urban dictionary </a:t>
            </a:r>
            <a:r>
              <a:rPr lang="en-US" dirty="0" err="1"/>
              <a:t>api</a:t>
            </a:r>
            <a:endParaRPr lang="en-US" dirty="0"/>
          </a:p>
          <a:p>
            <a:pPr fontAlgn="base"/>
            <a:r>
              <a:rPr lang="en-US" dirty="0"/>
              <a:t>word</a:t>
            </a:r>
          </a:p>
          <a:p>
            <a:pPr fontAlgn="base"/>
            <a:r>
              <a:rPr lang="en-US" dirty="0" err="1"/>
              <a:t>up_votes</a:t>
            </a:r>
            <a:r>
              <a:rPr lang="en-US" dirty="0"/>
              <a:t>/ thumbs up count as of may 2016</a:t>
            </a:r>
          </a:p>
          <a:p>
            <a:pPr fontAlgn="base"/>
            <a:r>
              <a:rPr lang="en-US" dirty="0" err="1"/>
              <a:t>down_votes</a:t>
            </a:r>
            <a:r>
              <a:rPr lang="en-US" dirty="0"/>
              <a:t>/ thumbs down count as of may 2016</a:t>
            </a:r>
          </a:p>
          <a:p>
            <a:pPr fontAlgn="base"/>
            <a:r>
              <a:rPr lang="en-US" dirty="0"/>
              <a:t>author</a:t>
            </a:r>
          </a:p>
          <a:p>
            <a:pPr fontAlgn="base"/>
            <a:r>
              <a:rPr lang="en-US" dirty="0"/>
              <a:t>definition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F428-DF7D-1D47-B7E2-EC41E692C296}"/>
              </a:ext>
            </a:extLst>
          </p:cNvPr>
          <p:cNvSpPr txBox="1"/>
          <p:nvPr/>
        </p:nvSpPr>
        <p:spPr>
          <a:xfrm>
            <a:off x="7859210" y="2824223"/>
            <a:ext cx="36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Dictionary defines input fairy 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BD058-3002-5D47-A5D4-8A0258E8AA90}"/>
              </a:ext>
            </a:extLst>
          </p:cNvPr>
          <p:cNvSpPr txBox="1"/>
          <p:nvPr/>
        </p:nvSpPr>
        <p:spPr>
          <a:xfrm>
            <a:off x="7986713" y="3470554"/>
            <a:ext cx="3371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"The act of putting information into a software database. According to the Graphic Arts Department. (aka Peter) ” </a:t>
            </a:r>
            <a:r>
              <a:rPr lang="en-US" dirty="0"/>
              <a:t>-8a38ed0f</a:t>
            </a:r>
          </a:p>
        </p:txBody>
      </p:sp>
    </p:spTree>
    <p:extLst>
      <p:ext uri="{BB962C8B-B14F-4D97-AF65-F5344CB8AC3E}">
        <p14:creationId xmlns:p14="http://schemas.microsoft.com/office/powerpoint/2010/main" val="34169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6F41-A892-0747-9371-4117DF6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0CB0-D679-4A4E-983F-B0333B4A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if there was any blank definitions and deleted. There were 188 blank definitions that I removed.</a:t>
            </a:r>
          </a:p>
          <a:p>
            <a:pPr lvl="1"/>
            <a:r>
              <a:rPr lang="en-US" dirty="0" err="1"/>
              <a:t>df.loc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['definition']==" "]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null_definitions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["definition"].</a:t>
            </a:r>
            <a:r>
              <a:rPr lang="en-US" dirty="0" err="1"/>
              <a:t>isnull</a:t>
            </a:r>
            <a:r>
              <a:rPr lang="en-US" dirty="0"/>
              <a:t>()]</a:t>
            </a:r>
          </a:p>
          <a:p>
            <a:r>
              <a:rPr lang="en-US" dirty="0"/>
              <a:t>Removed duplicates for </a:t>
            </a:r>
            <a:r>
              <a:rPr lang="en-US" dirty="0" err="1"/>
              <a:t>word_id,word</a:t>
            </a:r>
            <a:r>
              <a:rPr lang="en-US" dirty="0"/>
              <a:t>, author, and definitions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79B1-BE38-714D-A05F-3BD84EEB1A2F}"/>
              </a:ext>
            </a:extLst>
          </p:cNvPr>
          <p:cNvSpPr/>
          <p:nvPr/>
        </p:nvSpPr>
        <p:spPr>
          <a:xfrm>
            <a:off x="393115" y="4647448"/>
            <a:ext cx="442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Urban Dictionary defines cleaning as: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BADE0-EF11-C347-9DFA-C947C190B289}"/>
              </a:ext>
            </a:extLst>
          </p:cNvPr>
          <p:cNvSpPr txBox="1"/>
          <p:nvPr/>
        </p:nvSpPr>
        <p:spPr>
          <a:xfrm>
            <a:off x="868101" y="5145668"/>
            <a:ext cx="8704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"To go into a store or shop and discreetly steal items which are for sale without getting caught. These items can range anywhere in size from a basketball to a </a:t>
            </a:r>
            <a:r>
              <a:rPr lang="en-US" i="1" dirty="0" err="1"/>
              <a:t>dixie</a:t>
            </a:r>
            <a:r>
              <a:rPr lang="en-US" i="1" dirty="0"/>
              <a:t> cup. Useless items you don't really need are sometimes taken because many people do it for the rush as opposed to needing the stolen object.” </a:t>
            </a:r>
            <a:r>
              <a:rPr lang="en-US" dirty="0"/>
              <a:t>- 85f068dd</a:t>
            </a:r>
          </a:p>
        </p:txBody>
      </p:sp>
    </p:spTree>
    <p:extLst>
      <p:ext uri="{BB962C8B-B14F-4D97-AF65-F5344CB8AC3E}">
        <p14:creationId xmlns:p14="http://schemas.microsoft.com/office/powerpoint/2010/main" val="12934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5891-E855-A841-AD4C-FBCDA0CB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5DCF-A632-FC4B-8E89-0B6904AE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end up having age</a:t>
            </a:r>
          </a:p>
          <a:p>
            <a:r>
              <a:rPr lang="en-US" dirty="0"/>
              <a:t>To scrape or to not scrape</a:t>
            </a:r>
          </a:p>
          <a:p>
            <a:pPr lvl="1"/>
            <a:r>
              <a:rPr lang="en-US" dirty="0"/>
              <a:t>Decided to have enough information (2.6 million words) that it would take too long to scrape over ½ a gig of data</a:t>
            </a:r>
          </a:p>
          <a:p>
            <a:r>
              <a:rPr lang="en-US" dirty="0"/>
              <a:t>Doesn’t have location</a:t>
            </a:r>
          </a:p>
          <a:p>
            <a:r>
              <a:rPr lang="en-US" dirty="0"/>
              <a:t>Basically missing a lot of information that could make this more interesting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5A226-8926-304E-BBCE-FE803DA5BB50}"/>
              </a:ext>
            </a:extLst>
          </p:cNvPr>
          <p:cNvSpPr/>
          <p:nvPr/>
        </p:nvSpPr>
        <p:spPr>
          <a:xfrm>
            <a:off x="335241" y="5040987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Urban Dictionary defines limitations as: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34937-BB7C-0149-BFC9-BB38BEC3F59B}"/>
              </a:ext>
            </a:extLst>
          </p:cNvPr>
          <p:cNvSpPr txBox="1"/>
          <p:nvPr/>
        </p:nvSpPr>
        <p:spPr>
          <a:xfrm>
            <a:off x="1041721" y="5411284"/>
            <a:ext cx="791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"a </a:t>
            </a:r>
            <a:r>
              <a:rPr lang="en-US" i="1" dirty="0" err="1"/>
              <a:t>berrier</a:t>
            </a:r>
            <a:r>
              <a:rPr lang="en-US" i="1" dirty="0"/>
              <a:t> our minds make to try to make what you can do seem great. what the cops put on speed” </a:t>
            </a:r>
            <a:r>
              <a:rPr lang="en-US" dirty="0"/>
              <a:t>-</a:t>
            </a:r>
            <a:r>
              <a:rPr lang="en-US" b="1" dirty="0">
                <a:hlinkClick r:id="rId2"/>
              </a:rPr>
              <a:t>coman</a:t>
            </a:r>
            <a:r>
              <a:rPr lang="en-US" b="1" dirty="0"/>
              <a:t> </a:t>
            </a:r>
            <a:r>
              <a:rPr lang="en-US" dirty="0"/>
              <a:t>November 24, 2004</a:t>
            </a:r>
          </a:p>
        </p:txBody>
      </p:sp>
    </p:spTree>
    <p:extLst>
      <p:ext uri="{BB962C8B-B14F-4D97-AF65-F5344CB8AC3E}">
        <p14:creationId xmlns:p14="http://schemas.microsoft.com/office/powerpoint/2010/main" val="33671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CF8C-7F92-7C4E-B728-84A1C691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D153-1191-0F47-8873-53F815E7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use of emoticon since it’s user input based so we used </a:t>
            </a:r>
            <a:r>
              <a:rPr lang="en-US" dirty="0" err="1"/>
              <a:t>error_bad_lines</a:t>
            </a:r>
            <a:r>
              <a:rPr lang="en-US" dirty="0"/>
              <a:t>=False when bringing the file in. </a:t>
            </a:r>
          </a:p>
          <a:p>
            <a:r>
              <a:rPr lang="en-US" dirty="0"/>
              <a:t>Could only really clear out ”NAN” but still had parsing errors.</a:t>
            </a:r>
          </a:p>
          <a:p>
            <a:r>
              <a:rPr lang="en-US" dirty="0"/>
              <a:t>Random use of curly quotes as a delimiter.</a:t>
            </a:r>
          </a:p>
          <a:p>
            <a:r>
              <a:rPr lang="en-US" dirty="0"/>
              <a:t>Had to clean duplicate definitions.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C0367-07E0-164B-AB95-22C5C837B74C}"/>
              </a:ext>
            </a:extLst>
          </p:cNvPr>
          <p:cNvSpPr/>
          <p:nvPr/>
        </p:nvSpPr>
        <p:spPr>
          <a:xfrm>
            <a:off x="369965" y="4716896"/>
            <a:ext cx="404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Urban Dictionary defines issues 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C5703-F2AF-8F4F-8AB2-95BA61C8B897}"/>
              </a:ext>
            </a:extLst>
          </p:cNvPr>
          <p:cNvSpPr txBox="1"/>
          <p:nvPr/>
        </p:nvSpPr>
        <p:spPr>
          <a:xfrm>
            <a:off x="608213" y="5092196"/>
            <a:ext cx="783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"substitute problems for people who have no real life worries. problems that would not exist if the '</a:t>
            </a:r>
            <a:r>
              <a:rPr lang="en-US" i="1" dirty="0" err="1"/>
              <a:t>issuee</a:t>
            </a:r>
            <a:r>
              <a:rPr lang="en-US" i="1" dirty="0"/>
              <a:t>' would only stop thinking about them, unlike authentic problems such as hunger, disease, poverty etc.” </a:t>
            </a:r>
            <a:r>
              <a:rPr lang="en-US" dirty="0"/>
              <a:t>-d22cf443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58B16-945E-5E40-98E3-E356431E3996}"/>
              </a:ext>
            </a:extLst>
          </p:cNvPr>
          <p:cNvSpPr txBox="1"/>
          <p:nvPr/>
        </p:nvSpPr>
        <p:spPr>
          <a:xfrm>
            <a:off x="8715737" y="5278056"/>
            <a:ext cx="325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"you wear them on your </a:t>
            </a:r>
            <a:r>
              <a:rPr lang="en-US" i="1" dirty="0" err="1"/>
              <a:t>ifeet</a:t>
            </a:r>
            <a:r>
              <a:rPr lang="en-US" i="1" dirty="0"/>
              <a:t>” </a:t>
            </a:r>
            <a:r>
              <a:rPr lang="en-US" dirty="0"/>
              <a:t>- d4800b91</a:t>
            </a:r>
          </a:p>
        </p:txBody>
      </p:sp>
    </p:spTree>
    <p:extLst>
      <p:ext uri="{BB962C8B-B14F-4D97-AF65-F5344CB8AC3E}">
        <p14:creationId xmlns:p14="http://schemas.microsoft.com/office/powerpoint/2010/main" val="289139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2686-F487-AC48-8CFD-AFBE5EF4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06C9-25A4-144C-A341-144090E0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70" y="2318342"/>
            <a:ext cx="8825659" cy="3416300"/>
          </a:xfrm>
        </p:spPr>
        <p:txBody>
          <a:bodyPr/>
          <a:lstStyle/>
          <a:p>
            <a:r>
              <a:rPr lang="en-US" dirty="0"/>
              <a:t>Final database matched the original CSV just cleaner.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9FC69-0F74-514A-9755-BD16FB1DBB09}"/>
              </a:ext>
            </a:extLst>
          </p:cNvPr>
          <p:cNvSpPr/>
          <p:nvPr/>
        </p:nvSpPr>
        <p:spPr>
          <a:xfrm>
            <a:off x="7062872" y="2729466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Urban Dictionary defines database 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4F87C-9B49-CD44-B10C-E8347A607519}"/>
              </a:ext>
            </a:extLst>
          </p:cNvPr>
          <p:cNvSpPr txBox="1"/>
          <p:nvPr/>
        </p:nvSpPr>
        <p:spPr>
          <a:xfrm>
            <a:off x="7659607" y="3098798"/>
            <a:ext cx="4229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"A place where the wall of pure fiction cracks in one's head and where the addiction of one's world still spreads. A place where people struggles and doesn't matter is there is hope as the madness of the system grows.”</a:t>
            </a:r>
          </a:p>
          <a:p>
            <a:r>
              <a:rPr lang="en-US" dirty="0"/>
              <a:t> - d3e483ab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361EC-4DD2-D247-B7F2-7BBA04BF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4" y="3077892"/>
            <a:ext cx="7310425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7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26B0-A987-F24B-AF7F-03132EC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4D28-2591-254B-9F10-7028CF8B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duplicate words and meanings</a:t>
            </a:r>
          </a:p>
          <a:p>
            <a:r>
              <a:rPr lang="en-US" dirty="0"/>
              <a:t>Authored most contributed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838CA-B094-FC41-A757-B2426DB7B7E0}"/>
              </a:ext>
            </a:extLst>
          </p:cNvPr>
          <p:cNvSpPr txBox="1"/>
          <p:nvPr/>
        </p:nvSpPr>
        <p:spPr>
          <a:xfrm>
            <a:off x="3549449" y="4623001"/>
            <a:ext cx="486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"The opposite of income. It is the money you spend, that you may (or may not) make back up.” </a:t>
            </a:r>
            <a:r>
              <a:rPr lang="en-US" dirty="0"/>
              <a:t>- b36730bf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69585-BED0-C84D-AA16-17DA2BBB6EBF}"/>
              </a:ext>
            </a:extLst>
          </p:cNvPr>
          <p:cNvSpPr/>
          <p:nvPr/>
        </p:nvSpPr>
        <p:spPr>
          <a:xfrm>
            <a:off x="925102" y="412698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Urban Dictionary defines Outcomes as: </a:t>
            </a:r>
          </a:p>
        </p:txBody>
      </p:sp>
    </p:spTree>
    <p:extLst>
      <p:ext uri="{BB962C8B-B14F-4D97-AF65-F5344CB8AC3E}">
        <p14:creationId xmlns:p14="http://schemas.microsoft.com/office/powerpoint/2010/main" val="394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C504-F16B-1A42-81DA-31C3D17B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E0B77-E265-FE45-9D4D-492DD9FF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Urban Dictionary is a messy place that lacks thought as to keep it organized.</a:t>
            </a:r>
          </a:p>
          <a:p>
            <a:r>
              <a:rPr lang="en-US" dirty="0"/>
              <a:t>It also hasn’t been really updated so has continued to stay dirty.</a:t>
            </a:r>
          </a:p>
          <a:p>
            <a:r>
              <a:rPr lang="en-US" dirty="0"/>
              <a:t>The dataset is surprisingly large with only deleted 133 rows of “NAN”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9D473-D507-D54B-9340-A61905D2C0B9}"/>
              </a:ext>
            </a:extLst>
          </p:cNvPr>
          <p:cNvSpPr txBox="1"/>
          <p:nvPr/>
        </p:nvSpPr>
        <p:spPr>
          <a:xfrm>
            <a:off x="509286" y="5486400"/>
            <a:ext cx="1088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Dictionary defines conclusion as: </a:t>
            </a:r>
          </a:p>
          <a:p>
            <a:r>
              <a:rPr lang="en-US" i="1" dirty="0"/>
              <a:t>"The place where you got tired of thinking.”</a:t>
            </a:r>
          </a:p>
          <a:p>
            <a:r>
              <a:rPr lang="en-US" dirty="0"/>
              <a:t>-75ef88d9</a:t>
            </a:r>
          </a:p>
        </p:txBody>
      </p:sp>
    </p:spTree>
    <p:extLst>
      <p:ext uri="{BB962C8B-B14F-4D97-AF65-F5344CB8AC3E}">
        <p14:creationId xmlns:p14="http://schemas.microsoft.com/office/powerpoint/2010/main" val="196991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4446</TotalTime>
  <Words>654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Urban Dictionary</vt:lpstr>
      <vt:lpstr>Gathering Data:</vt:lpstr>
      <vt:lpstr>Data Input</vt:lpstr>
      <vt:lpstr>Cleaning the data </vt:lpstr>
      <vt:lpstr>Limitations</vt:lpstr>
      <vt:lpstr>Issues </vt:lpstr>
      <vt:lpstr>Database: </vt:lpstr>
      <vt:lpstr>Outcomes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Dictionary</dc:title>
  <dc:creator>Vanessa Oakes</dc:creator>
  <cp:lastModifiedBy>Vanessa Oakes</cp:lastModifiedBy>
  <cp:revision>15</cp:revision>
  <dcterms:created xsi:type="dcterms:W3CDTF">2019-03-19T02:22:29Z</dcterms:created>
  <dcterms:modified xsi:type="dcterms:W3CDTF">2019-03-22T04:28:37Z</dcterms:modified>
</cp:coreProperties>
</file>