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rial MT Pro Bold" charset="1" panose="020B0802020202020204"/>
      <p:regular r:id="rId13"/>
    </p:embeddedFont>
    <p:embeddedFont>
      <p:font typeface="Arial MT Pro" charset="1" panose="020B0502020202020204"/>
      <p:regular r:id="rId14"/>
    </p:embeddedFont>
    <p:embeddedFont>
      <p:font typeface="League Spartan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57614" y="3370905"/>
            <a:ext cx="15701686" cy="1941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</a:pPr>
            <a:r>
              <a:rPr lang="en-US" b="true" sz="5299">
                <a:solidFill>
                  <a:srgbClr val="004AAD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GRUPO N10</a:t>
            </a:r>
          </a:p>
          <a:p>
            <a:pPr algn="ctr">
              <a:lnSpc>
                <a:spcPts val="741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894850" y="548726"/>
            <a:ext cx="9027213" cy="4594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4"/>
              </a:lnSpc>
            </a:pPr>
            <a:r>
              <a:rPr lang="en-US" b="true" sz="5103">
                <a:solidFill>
                  <a:srgbClr val="303642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PROYECTO FINAL</a:t>
            </a:r>
          </a:p>
          <a:p>
            <a:pPr algn="ctr">
              <a:lnSpc>
                <a:spcPts val="7144"/>
              </a:lnSpc>
            </a:pPr>
            <a:r>
              <a:rPr lang="en-US" b="true" sz="5103">
                <a:solidFill>
                  <a:srgbClr val="303642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SQL</a:t>
            </a:r>
          </a:p>
          <a:p>
            <a:pPr algn="ctr">
              <a:lnSpc>
                <a:spcPts val="7144"/>
              </a:lnSpc>
            </a:pPr>
            <a:r>
              <a:rPr lang="en-US" b="true" sz="5103">
                <a:solidFill>
                  <a:srgbClr val="303642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PROYECTO: FÚTBOL</a:t>
            </a:r>
          </a:p>
          <a:p>
            <a:pPr algn="ctr">
              <a:lnSpc>
                <a:spcPts val="7144"/>
              </a:lnSpc>
            </a:pPr>
          </a:p>
          <a:p>
            <a:pPr algn="ctr">
              <a:lnSpc>
                <a:spcPts val="7144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8708938"/>
            <a:ext cx="18556666" cy="1578062"/>
          </a:xfrm>
          <a:custGeom>
            <a:avLst/>
            <a:gdLst/>
            <a:ahLst/>
            <a:cxnLst/>
            <a:rect r="r" b="b" t="t" l="l"/>
            <a:pathLst>
              <a:path h="1578062" w="18556666">
                <a:moveTo>
                  <a:pt x="0" y="0"/>
                </a:moveTo>
                <a:lnTo>
                  <a:pt x="18556666" y="0"/>
                </a:lnTo>
                <a:lnTo>
                  <a:pt x="18556666" y="1578062"/>
                </a:lnTo>
                <a:lnTo>
                  <a:pt x="0" y="15780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671" r="0" b="-1191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282093" y="5019675"/>
            <a:ext cx="10719152" cy="4011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79"/>
              </a:lnSpc>
            </a:pPr>
            <a:r>
              <a:rPr lang="en-US" sz="3199" b="true">
                <a:solidFill>
                  <a:srgbClr val="303642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INTEGRANTES: </a:t>
            </a:r>
          </a:p>
          <a:p>
            <a:pPr algn="r">
              <a:lnSpc>
                <a:spcPts val="4479"/>
              </a:lnSpc>
            </a:pPr>
            <a:r>
              <a:rPr lang="en-US" sz="3199" b="true">
                <a:solidFill>
                  <a:srgbClr val="303642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Stephanie Dennise Ascencio Rodríguez </a:t>
            </a:r>
          </a:p>
          <a:p>
            <a:pPr algn="r">
              <a:lnSpc>
                <a:spcPts val="4479"/>
              </a:lnSpc>
            </a:pPr>
            <a:r>
              <a:rPr lang="en-US" sz="3199" b="true">
                <a:solidFill>
                  <a:srgbClr val="303642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Vanessa Jazmín Velastegui Marcos</a:t>
            </a:r>
          </a:p>
          <a:p>
            <a:pPr algn="r">
              <a:lnSpc>
                <a:spcPts val="4479"/>
              </a:lnSpc>
            </a:pPr>
            <a:r>
              <a:rPr lang="en-US" sz="3199" b="true">
                <a:solidFill>
                  <a:srgbClr val="303642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Damaris Genesis Peñafiel Chonilo</a:t>
            </a:r>
          </a:p>
          <a:p>
            <a:pPr algn="r">
              <a:lnSpc>
                <a:spcPts val="4479"/>
              </a:lnSpc>
            </a:pPr>
            <a:r>
              <a:rPr lang="en-US" sz="3199" b="true">
                <a:solidFill>
                  <a:srgbClr val="303642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Ariana Anahi Chiriguaya Garcia</a:t>
            </a:r>
          </a:p>
          <a:p>
            <a:pPr algn="r">
              <a:lnSpc>
                <a:spcPts val="4479"/>
              </a:lnSpc>
            </a:pPr>
            <a:r>
              <a:rPr lang="en-US" sz="3199" b="true">
                <a:solidFill>
                  <a:srgbClr val="303642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Genesis Esther Dominguez Tigrero</a:t>
            </a:r>
          </a:p>
          <a:p>
            <a:pPr algn="r">
              <a:lnSpc>
                <a:spcPts val="478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894850" y="548726"/>
            <a:ext cx="9027213" cy="975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4"/>
              </a:lnSpc>
            </a:pPr>
            <a:r>
              <a:rPr lang="en-US" b="true" sz="5103">
                <a:solidFill>
                  <a:srgbClr val="303642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INTRODUCCIÓN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18305" y="2531367"/>
            <a:ext cx="11780303" cy="6360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4"/>
              </a:lnSpc>
            </a:pPr>
            <a:r>
              <a:rPr lang="en-US" sz="2967">
                <a:solidFill>
                  <a:srgbClr val="303642"/>
                </a:solidFill>
                <a:latin typeface="Arial MT Pro"/>
                <a:ea typeface="Arial MT Pro"/>
                <a:cs typeface="Arial MT Pro"/>
                <a:sym typeface="Arial MT Pro"/>
              </a:rPr>
              <a:t>En la base de datos proyecto futbol nos encontramos con distintos tipos de tablas referentes a un partido de futbol nos encargamos de hacer las relaciones entre tablas de competencias, equipos, árbitros, temporadas relacionadas con partidos para así hacer a búsqueda de datos mas eficiente. </a:t>
            </a:r>
          </a:p>
          <a:p>
            <a:pPr algn="ctr">
              <a:lnSpc>
                <a:spcPts val="4154"/>
              </a:lnSpc>
            </a:pPr>
          </a:p>
          <a:p>
            <a:pPr algn="ctr">
              <a:lnSpc>
                <a:spcPts val="4154"/>
              </a:lnSpc>
            </a:pPr>
            <a:r>
              <a:rPr lang="en-US" sz="2967" b="true">
                <a:solidFill>
                  <a:srgbClr val="303642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OBJETIVO:</a:t>
            </a:r>
          </a:p>
          <a:p>
            <a:pPr algn="ctr">
              <a:lnSpc>
                <a:spcPts val="4154"/>
              </a:lnSpc>
            </a:pPr>
            <a:r>
              <a:rPr lang="en-US" sz="2967">
                <a:solidFill>
                  <a:srgbClr val="303642"/>
                </a:solidFill>
                <a:latin typeface="Arial MT Pro"/>
                <a:ea typeface="Arial MT Pro"/>
                <a:cs typeface="Arial MT Pro"/>
                <a:sym typeface="Arial MT Pro"/>
              </a:rPr>
              <a:t>Es analizar datos de competiciones y partidos de futbol mediante consultas MySQL que permitan explorar información sobre la base de datos futbol completando el análisis con visualizaciones en gráficos que facilitan la interpretación y tendencia del deporte.</a:t>
            </a:r>
          </a:p>
          <a:p>
            <a:pPr algn="ctr">
              <a:lnSpc>
                <a:spcPts val="44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2017933"/>
            <a:ext cx="9752797" cy="5668813"/>
          </a:xfrm>
          <a:custGeom>
            <a:avLst/>
            <a:gdLst/>
            <a:ahLst/>
            <a:cxnLst/>
            <a:rect r="r" b="b" t="t" l="l"/>
            <a:pathLst>
              <a:path h="5668813" w="9752797">
                <a:moveTo>
                  <a:pt x="0" y="0"/>
                </a:moveTo>
                <a:lnTo>
                  <a:pt x="9752797" y="0"/>
                </a:lnTo>
                <a:lnTo>
                  <a:pt x="9752797" y="5668813"/>
                </a:lnTo>
                <a:lnTo>
                  <a:pt x="0" y="56688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464962" y="885825"/>
            <a:ext cx="11358076" cy="1322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73"/>
              </a:lnSpc>
              <a:spcBef>
                <a:spcPct val="0"/>
              </a:spcBef>
            </a:pPr>
            <a:r>
              <a:rPr lang="en-US" b="true" sz="3623">
                <a:solidFill>
                  <a:srgbClr val="303642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¿Cuál es la diferencia promedio de goles por competición?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40146" y="2597099"/>
            <a:ext cx="5765784" cy="6360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54"/>
              </a:lnSpc>
            </a:pPr>
          </a:p>
          <a:p>
            <a:pPr algn="r">
              <a:lnSpc>
                <a:spcPts val="4154"/>
              </a:lnSpc>
            </a:pPr>
            <a:r>
              <a:rPr lang="en-US" sz="2967">
                <a:solidFill>
                  <a:srgbClr val="303642"/>
                </a:solidFill>
                <a:latin typeface="Arial MT Pro"/>
                <a:ea typeface="Arial MT Pro"/>
                <a:cs typeface="Arial MT Pro"/>
                <a:sym typeface="Arial MT Pro"/>
              </a:rPr>
              <a:t>Si la diferencia promedio es alta, significa que en esa competición suelen darse partidos más desiguales, con goleadas o marcadores amplios.</a:t>
            </a:r>
          </a:p>
          <a:p>
            <a:pPr algn="r">
              <a:lnSpc>
                <a:spcPts val="4154"/>
              </a:lnSpc>
            </a:pPr>
          </a:p>
          <a:p>
            <a:pPr algn="r">
              <a:lnSpc>
                <a:spcPts val="4154"/>
              </a:lnSpc>
            </a:pPr>
            <a:r>
              <a:rPr lang="en-US" sz="2967">
                <a:solidFill>
                  <a:srgbClr val="303642"/>
                </a:solidFill>
                <a:latin typeface="Arial MT Pro"/>
                <a:ea typeface="Arial MT Pro"/>
                <a:cs typeface="Arial MT Pro"/>
                <a:sym typeface="Arial MT Pro"/>
              </a:rPr>
              <a:t>Si la diferencia promedio es baja, indica que los partidos son más parejos y competitivos, con marcadores ajustados.</a:t>
            </a:r>
          </a:p>
          <a:p>
            <a:pPr algn="r">
              <a:lnSpc>
                <a:spcPts val="44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879657" y="3620536"/>
            <a:ext cx="9379643" cy="5637764"/>
          </a:xfrm>
          <a:custGeom>
            <a:avLst/>
            <a:gdLst/>
            <a:ahLst/>
            <a:cxnLst/>
            <a:rect r="r" b="b" t="t" l="l"/>
            <a:pathLst>
              <a:path h="5637764" w="9379643">
                <a:moveTo>
                  <a:pt x="0" y="0"/>
                </a:moveTo>
                <a:lnTo>
                  <a:pt x="9379643" y="0"/>
                </a:lnTo>
                <a:lnTo>
                  <a:pt x="9379643" y="5637764"/>
                </a:lnTo>
                <a:lnTo>
                  <a:pt x="0" y="5637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464962" y="876300"/>
            <a:ext cx="11358076" cy="1407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352"/>
              </a:lnSpc>
              <a:spcBef>
                <a:spcPct val="0"/>
              </a:spcBef>
            </a:pPr>
            <a:r>
              <a:rPr lang="en-US" b="true" sz="3823">
                <a:solidFill>
                  <a:srgbClr val="303642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¿Qué equipo obtuvo más puntos como visitante?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285212"/>
            <a:ext cx="5765784" cy="160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54"/>
              </a:lnSpc>
              <a:spcBef>
                <a:spcPct val="0"/>
              </a:spcBef>
            </a:pPr>
            <a:r>
              <a:rPr lang="en-US" sz="2967">
                <a:solidFill>
                  <a:srgbClr val="303642"/>
                </a:solidFill>
                <a:latin typeface="Arial MT Pro"/>
                <a:ea typeface="Arial MT Pro"/>
                <a:cs typeface="Arial MT Pro"/>
                <a:sym typeface="Arial MT Pro"/>
              </a:rPr>
              <a:t>El gráfico presenta los equipos que han obtenido más puntos jugando como visitante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38887" y="3575022"/>
            <a:ext cx="11301259" cy="4237972"/>
          </a:xfrm>
          <a:custGeom>
            <a:avLst/>
            <a:gdLst/>
            <a:ahLst/>
            <a:cxnLst/>
            <a:rect r="r" b="b" t="t" l="l"/>
            <a:pathLst>
              <a:path h="4237972" w="11301259">
                <a:moveTo>
                  <a:pt x="0" y="0"/>
                </a:moveTo>
                <a:lnTo>
                  <a:pt x="11301259" y="0"/>
                </a:lnTo>
                <a:lnTo>
                  <a:pt x="11301259" y="4237972"/>
                </a:lnTo>
                <a:lnTo>
                  <a:pt x="0" y="4237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464962" y="876300"/>
            <a:ext cx="11358076" cy="73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352"/>
              </a:lnSpc>
              <a:spcBef>
                <a:spcPct val="0"/>
              </a:spcBef>
            </a:pPr>
            <a:r>
              <a:rPr lang="en-US" b="true" sz="3823">
                <a:solidFill>
                  <a:srgbClr val="303642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¿Qué equipos han jugado más partidos en total?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40146" y="4671993"/>
            <a:ext cx="5765784" cy="160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54"/>
              </a:lnSpc>
              <a:spcBef>
                <a:spcPct val="0"/>
              </a:spcBef>
            </a:pPr>
            <a:r>
              <a:rPr lang="en-US" sz="2967">
                <a:solidFill>
                  <a:srgbClr val="303642"/>
                </a:solidFill>
                <a:latin typeface="Arial MT Pro"/>
                <a:ea typeface="Arial MT Pro"/>
                <a:cs typeface="Arial MT Pro"/>
                <a:sym typeface="Arial MT Pro"/>
              </a:rPr>
              <a:t>El gráfico presenta el top 5 de los equipos que más partidos han jugado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894850" y="548726"/>
            <a:ext cx="9027213" cy="975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4"/>
              </a:lnSpc>
            </a:pPr>
            <a:r>
              <a:rPr lang="en-US" b="true" sz="5103">
                <a:solidFill>
                  <a:srgbClr val="303642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CONCLUSIÓN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32719" y="3048213"/>
            <a:ext cx="11899018" cy="40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73"/>
              </a:lnSpc>
              <a:spcBef>
                <a:spcPct val="0"/>
              </a:spcBef>
            </a:pPr>
            <a:r>
              <a:rPr lang="en-US" sz="3766">
                <a:solidFill>
                  <a:srgbClr val="303642"/>
                </a:solidFill>
                <a:latin typeface="Arial MT Pro"/>
                <a:ea typeface="Arial MT Pro"/>
                <a:cs typeface="Arial MT Pro"/>
                <a:sym typeface="Arial MT Pro"/>
              </a:rPr>
              <a:t>Este proyecto no solo nos enseño a consultar en SQL sino a pensar como un gestor de datos, entender la sintaxis y la lógica detrás de las consultas para una respuesta mas eficiente. Además ofrecer un análisis y perspectiva adecuada a los equipos de como ha sido su desempeño durante cada temporada.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98500" y="3124200"/>
            <a:ext cx="5245100" cy="1332778"/>
            <a:chOff x="0" y="0"/>
            <a:chExt cx="1381426" cy="3510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1426" cy="351020"/>
            </a:xfrm>
            <a:custGeom>
              <a:avLst/>
              <a:gdLst/>
              <a:ahLst/>
              <a:cxnLst/>
              <a:rect r="r" b="b" t="t" l="l"/>
              <a:pathLst>
                <a:path h="351020" w="1381426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41400" y="3124200"/>
            <a:ext cx="5118100" cy="1332778"/>
            <a:chOff x="0" y="0"/>
            <a:chExt cx="1347977" cy="3510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7977" cy="351020"/>
            </a:xfrm>
            <a:custGeom>
              <a:avLst/>
              <a:gdLst/>
              <a:ahLst/>
              <a:cxnLst/>
              <a:rect r="r" b="b" t="t" l="l"/>
              <a:pathLst>
                <a:path h="351020" w="1347977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933297" y="3191597"/>
            <a:ext cx="8421405" cy="126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b="true" sz="738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GRACIAS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47826" y="6846823"/>
            <a:ext cx="3592349" cy="535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8"/>
              </a:lnSpc>
            </a:pPr>
            <a:r>
              <a:rPr lang="en-US" sz="314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VISIT 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DAGwpllNhso</dc:identifier>
  <dcterms:modified xsi:type="dcterms:W3CDTF">2011-08-01T06:04:30Z</dcterms:modified>
  <cp:revision>1</cp:revision>
  <dc:title>Copia de Blue &amp; white company profile presentation</dc:title>
</cp:coreProperties>
</file>