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BB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30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4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8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1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3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22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3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9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593A-98ED-4B83-9AC7-3AA07834E19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0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6163"/>
            <a:ext cx="9762310" cy="1929266"/>
          </a:xfrm>
        </p:spPr>
        <p:txBody>
          <a:bodyPr/>
          <a:lstStyle/>
          <a:p>
            <a:r>
              <a:rPr lang="es-MX" dirty="0" smtClean="0">
                <a:latin typeface="Georgia" panose="02040502050405020303" pitchFamily="18" charset="0"/>
              </a:rPr>
              <a:t>Vanessa Morales Meza 2AVP</a:t>
            </a:r>
            <a:endParaRPr lang="es-MX" dirty="0">
              <a:latin typeface="Georgia" panose="020405020504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670560" y="1619794"/>
            <a:ext cx="9435737" cy="892311"/>
          </a:xfrm>
        </p:spPr>
        <p:txBody>
          <a:bodyPr>
            <a:normAutofit/>
          </a:bodyPr>
          <a:lstStyle/>
          <a:p>
            <a:r>
              <a:rPr lang="es-MX" sz="3600" dirty="0" smtClean="0">
                <a:latin typeface="Georgia" panose="02040502050405020303" pitchFamily="18" charset="0"/>
              </a:rPr>
              <a:t>Mi nombre es:</a:t>
            </a:r>
            <a:endParaRPr lang="es-MX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8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73827" y="1071153"/>
            <a:ext cx="74458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Georgia" panose="02040502050405020303" pitchFamily="18" charset="0"/>
              </a:rPr>
              <a:t>Me gusta leer, ver películas y series, pasar tiempo con las personas que amo, jugar </a:t>
            </a:r>
            <a:r>
              <a:rPr lang="es-MX" sz="3200" dirty="0" err="1" smtClean="0">
                <a:latin typeface="Georgia" panose="02040502050405020303" pitchFamily="18" charset="0"/>
              </a:rPr>
              <a:t>roblox</a:t>
            </a:r>
            <a:r>
              <a:rPr lang="es-MX" sz="3200" dirty="0" smtClean="0">
                <a:latin typeface="Georgia" panose="02040502050405020303" pitchFamily="18" charset="0"/>
              </a:rPr>
              <a:t> con mis amigos, comer papitas fritas, los </a:t>
            </a:r>
            <a:r>
              <a:rPr lang="es-MX" sz="3200" dirty="0" err="1" smtClean="0">
                <a:latin typeface="Georgia" panose="02040502050405020303" pitchFamily="18" charset="0"/>
              </a:rPr>
              <a:t>boneless</a:t>
            </a:r>
            <a:r>
              <a:rPr lang="es-MX" sz="3200" dirty="0">
                <a:latin typeface="Georgia" panose="02040502050405020303" pitchFamily="18" charset="0"/>
              </a:rPr>
              <a:t> </a:t>
            </a:r>
            <a:r>
              <a:rPr lang="es-MX" sz="3200" dirty="0" smtClean="0">
                <a:latin typeface="Georgia" panose="02040502050405020303" pitchFamily="18" charset="0"/>
              </a:rPr>
              <a:t>y las hamburguesas y mis colores favoritos son el rosa, el lila y el negro.</a:t>
            </a:r>
          </a:p>
          <a:p>
            <a:endParaRPr lang="es-MX" sz="3200" dirty="0">
              <a:latin typeface="Georgia" panose="02040502050405020303" pitchFamily="18" charset="0"/>
            </a:endParaRPr>
          </a:p>
          <a:p>
            <a:r>
              <a:rPr lang="es-MX" sz="32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s-MX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FF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i uchis media (@LAUNlCAUPDATES) /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40577"/>
            <a:ext cx="3540034" cy="42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722914" y="5027097"/>
            <a:ext cx="4446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Georgia" panose="02040502050405020303" pitchFamily="18" charset="0"/>
              </a:rPr>
              <a:t>Mi cantante favorita es </a:t>
            </a:r>
            <a:r>
              <a:rPr lang="es-MX" sz="3200" dirty="0" err="1">
                <a:latin typeface="Georgia" panose="02040502050405020303" pitchFamily="18" charset="0"/>
              </a:rPr>
              <a:t>Kali</a:t>
            </a:r>
            <a:r>
              <a:rPr lang="es-MX" sz="3200" dirty="0">
                <a:latin typeface="Georgia" panose="02040502050405020303" pitchFamily="18" charset="0"/>
              </a:rPr>
              <a:t> </a:t>
            </a:r>
            <a:r>
              <a:rPr lang="es-MX" sz="3200" dirty="0" err="1">
                <a:latin typeface="Georgia" panose="02040502050405020303" pitchFamily="18" charset="0"/>
              </a:rPr>
              <a:t>Uchis</a:t>
            </a:r>
            <a:r>
              <a:rPr lang="es-MX" sz="3200" dirty="0">
                <a:latin typeface="Georgia" panose="02040502050405020303" pitchFamily="18" charset="0"/>
              </a:rPr>
              <a:t>, me encanta </a:t>
            </a:r>
            <a:r>
              <a:rPr lang="es-MX" sz="3200" dirty="0"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s-MX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3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Wingdings</vt:lpstr>
      <vt:lpstr>Tema de Office</vt:lpstr>
      <vt:lpstr>Vanessa Morales Meza 2AVP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Vanessa Morales Meza 2AVP</dc:title>
  <dc:creator>PC-31</dc:creator>
  <cp:lastModifiedBy>CC1</cp:lastModifiedBy>
  <cp:revision>4</cp:revision>
  <dcterms:created xsi:type="dcterms:W3CDTF">2025-02-14T00:16:07Z</dcterms:created>
  <dcterms:modified xsi:type="dcterms:W3CDTF">2025-02-19T00:13:57Z</dcterms:modified>
</cp:coreProperties>
</file>