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EBB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93A-98ED-4B83-9AC7-3AA07834E19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3DB5-3CB5-4A91-B746-7671191C2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630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93A-98ED-4B83-9AC7-3AA07834E19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3DB5-3CB5-4A91-B746-7671191C2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547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93A-98ED-4B83-9AC7-3AA07834E19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3DB5-3CB5-4A91-B746-7671191C2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598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93A-98ED-4B83-9AC7-3AA07834E19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3DB5-3CB5-4A91-B746-7671191C2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916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93A-98ED-4B83-9AC7-3AA07834E19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3DB5-3CB5-4A91-B746-7671191C2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53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93A-98ED-4B83-9AC7-3AA07834E19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3DB5-3CB5-4A91-B746-7671191C2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11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93A-98ED-4B83-9AC7-3AA07834E19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3DB5-3CB5-4A91-B746-7671191C2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222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93A-98ED-4B83-9AC7-3AA07834E19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3DB5-3CB5-4A91-B746-7671191C2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833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93A-98ED-4B83-9AC7-3AA07834E19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3DB5-3CB5-4A91-B746-7671191C2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84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93A-98ED-4B83-9AC7-3AA07834E19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3DB5-3CB5-4A91-B746-7671191C2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040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593A-98ED-4B83-9AC7-3AA07834E19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93DB5-3CB5-4A91-B746-7671191C2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19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0593A-98ED-4B83-9AC7-3AA07834E191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93DB5-3CB5-4A91-B746-7671191C21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60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FFCC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Bernard MT Condensed" panose="02050806060905020404" pitchFamily="18" charset="0"/>
              </a:rPr>
              <a:t>Vanessa Morales Meza 2AVP</a:t>
            </a:r>
            <a:endParaRPr lang="es-MX" dirty="0">
              <a:latin typeface="Bernard MT Condensed" panose="020508060609050204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1441269" y="1754460"/>
            <a:ext cx="9435737" cy="561703"/>
          </a:xfrm>
        </p:spPr>
        <p:txBody>
          <a:bodyPr>
            <a:normAutofit/>
          </a:bodyPr>
          <a:lstStyle/>
          <a:p>
            <a:r>
              <a:rPr lang="es-MX" dirty="0" smtClean="0">
                <a:latin typeface="Arial Black" panose="020B0A04020102020204" pitchFamily="34" charset="0"/>
              </a:rPr>
              <a:t>Mi nombre es: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982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Black</vt:lpstr>
      <vt:lpstr>Bernard MT Condensed</vt:lpstr>
      <vt:lpstr>Calibri</vt:lpstr>
      <vt:lpstr>Calibri Light</vt:lpstr>
      <vt:lpstr>Tema de Office</vt:lpstr>
      <vt:lpstr>Vanessa Morales Meza 2AVP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Vanessa Morales Meza 2AVP</dc:title>
  <dc:creator>PC-31</dc:creator>
  <cp:lastModifiedBy>PC-31</cp:lastModifiedBy>
  <cp:revision>2</cp:revision>
  <dcterms:created xsi:type="dcterms:W3CDTF">2025-02-14T00:16:07Z</dcterms:created>
  <dcterms:modified xsi:type="dcterms:W3CDTF">2025-02-14T00:17:27Z</dcterms:modified>
</cp:coreProperties>
</file>