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78" r:id="rId7"/>
    <p:sldId id="313" r:id="rId8"/>
    <p:sldId id="289" r:id="rId9"/>
    <p:sldId id="300" r:id="rId10"/>
    <p:sldId id="309" r:id="rId11"/>
    <p:sldId id="310" r:id="rId12"/>
    <p:sldId id="308" r:id="rId13"/>
    <p:sldId id="311" r:id="rId14"/>
    <p:sldId id="312" r:id="rId15"/>
    <p:sldId id="285" r:id="rId16"/>
    <p:sldId id="282" r:id="rId17"/>
    <p:sldId id="283" r:id="rId18"/>
    <p:sldId id="287" r:id="rId19"/>
    <p:sldId id="305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E6433-8845-C4DA-F715-90344CD7B61D}" v="4" dt="2020-08-14T06:53:36.561"/>
    <p1510:client id="{F96FFA85-8002-442D-AB31-45152C74CAAF}" v="575" dt="2020-08-14T06:54:0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Wang" userId="S::vwang@mathworks.com::48cf43e7-89f2-42df-878b-558b66df2ef4" providerId="AD" clId="Web-{0A2E6433-8845-C4DA-F715-90344CD7B61D}"/>
    <pc:docChg chg="modSld">
      <pc:chgData name="Vanessa Wang" userId="S::vwang@mathworks.com::48cf43e7-89f2-42df-878b-558b66df2ef4" providerId="AD" clId="Web-{0A2E6433-8845-C4DA-F715-90344CD7B61D}" dt="2020-08-14T06:53:36.435" v="3"/>
      <pc:docMkLst>
        <pc:docMk/>
      </pc:docMkLst>
      <pc:sldChg chg="addSp delSp addAnim delAnim">
        <pc:chgData name="Vanessa Wang" userId="S::vwang@mathworks.com::48cf43e7-89f2-42df-878b-558b66df2ef4" providerId="AD" clId="Web-{0A2E6433-8845-C4DA-F715-90344CD7B61D}" dt="2020-08-14T06:53:36.435" v="3"/>
        <pc:sldMkLst>
          <pc:docMk/>
          <pc:sldMk cId="4021950650" sldId="282"/>
        </pc:sldMkLst>
        <pc:picChg chg="add del">
          <ac:chgData name="Vanessa Wang" userId="S::vwang@mathworks.com::48cf43e7-89f2-42df-878b-558b66df2ef4" providerId="AD" clId="Web-{0A2E6433-8845-C4DA-F715-90344CD7B61D}" dt="2020-08-14T06:53:36.435" v="3"/>
          <ac:picMkLst>
            <pc:docMk/>
            <pc:sldMk cId="4021950650" sldId="282"/>
            <ac:picMk id="3" creationId="{C5693D51-FDA3-4BEE-9B97-11EDB56C79C4}"/>
          </ac:picMkLst>
        </pc:picChg>
      </pc:sldChg>
    </pc:docChg>
  </pc:docChgLst>
  <pc:docChgLst>
    <pc:chgData name="Vanessa Wang" userId="S::vwang@mathworks.com::48cf43e7-89f2-42df-878b-558b66df2ef4" providerId="AD" clId="Web-{B45ECBD9-5489-ADA6-9108-6967CBEC6539}"/>
    <pc:docChg chg="addSld delSld modSld sldOrd">
      <pc:chgData name="Vanessa Wang" userId="S::vwang@mathworks.com::48cf43e7-89f2-42df-878b-558b66df2ef4" providerId="AD" clId="Web-{B45ECBD9-5489-ADA6-9108-6967CBEC6539}" dt="2020-08-06T15:02:51.743" v="571" actId="20577"/>
      <pc:docMkLst>
        <pc:docMk/>
      </pc:docMkLst>
      <pc:sldChg chg="modSp del">
        <pc:chgData name="Vanessa Wang" userId="S::vwang@mathworks.com::48cf43e7-89f2-42df-878b-558b66df2ef4" providerId="AD" clId="Web-{B45ECBD9-5489-ADA6-9108-6967CBEC6539}" dt="2020-08-06T15:00:33.986" v="565"/>
        <pc:sldMkLst>
          <pc:docMk/>
          <pc:sldMk cId="2784395857" sldId="275"/>
        </pc:sldMkLst>
        <pc:spChg chg="mod">
          <ac:chgData name="Vanessa Wang" userId="S::vwang@mathworks.com::48cf43e7-89f2-42df-878b-558b66df2ef4" providerId="AD" clId="Web-{B45ECBD9-5489-ADA6-9108-6967CBEC6539}" dt="2020-08-06T14:58:46.090" v="540" actId="20577"/>
          <ac:spMkLst>
            <pc:docMk/>
            <pc:sldMk cId="2784395857" sldId="275"/>
            <ac:spMk id="4" creationId="{00000000-0000-0000-0000-000000000000}"/>
          </ac:spMkLst>
        </pc:spChg>
      </pc:sldChg>
      <pc:sldChg chg="addSp modSp ord">
        <pc:chgData name="Vanessa Wang" userId="S::vwang@mathworks.com::48cf43e7-89f2-42df-878b-558b66df2ef4" providerId="AD" clId="Web-{B45ECBD9-5489-ADA6-9108-6967CBEC6539}" dt="2020-08-06T15:00:23.064" v="564" actId="1076"/>
        <pc:sldMkLst>
          <pc:docMk/>
          <pc:sldMk cId="2333127136" sldId="277"/>
        </pc:sldMkLst>
        <pc:spChg chg="add mod">
          <ac:chgData name="Vanessa Wang" userId="S::vwang@mathworks.com::48cf43e7-89f2-42df-878b-558b66df2ef4" providerId="AD" clId="Web-{B45ECBD9-5489-ADA6-9108-6967CBEC6539}" dt="2020-08-06T15:00:23.064" v="564" actId="1076"/>
          <ac:spMkLst>
            <pc:docMk/>
            <pc:sldMk cId="2333127136" sldId="277"/>
            <ac:spMk id="2" creationId="{515B9DEA-D0FA-475F-A8F3-760621D37D82}"/>
          </ac:spMkLst>
        </pc:spChg>
        <pc:spChg chg="mod">
          <ac:chgData name="Vanessa Wang" userId="S::vwang@mathworks.com::48cf43e7-89f2-42df-878b-558b66df2ef4" providerId="AD" clId="Web-{B45ECBD9-5489-ADA6-9108-6967CBEC6539}" dt="2020-08-06T14:59:39.421" v="555" actId="20577"/>
          <ac:spMkLst>
            <pc:docMk/>
            <pc:sldMk cId="2333127136" sldId="277"/>
            <ac:spMk id="4" creationId="{00000000-0000-0000-0000-000000000000}"/>
          </ac:spMkLst>
        </pc:spChg>
        <pc:picChg chg="mod">
          <ac:chgData name="Vanessa Wang" userId="S::vwang@mathworks.com::48cf43e7-89f2-42df-878b-558b66df2ef4" providerId="AD" clId="Web-{B45ECBD9-5489-ADA6-9108-6967CBEC6539}" dt="2020-08-06T15:00:21.251" v="563" actId="1076"/>
          <ac:picMkLst>
            <pc:docMk/>
            <pc:sldMk cId="2333127136" sldId="277"/>
            <ac:picMk id="5" creationId="{09912665-EA19-4A7D-87C1-F0B21CA750F7}"/>
          </ac:picMkLst>
        </pc:picChg>
        <pc:picChg chg="mod">
          <ac:chgData name="Vanessa Wang" userId="S::vwang@mathworks.com::48cf43e7-89f2-42df-878b-558b66df2ef4" providerId="AD" clId="Web-{B45ECBD9-5489-ADA6-9108-6967CBEC6539}" dt="2020-08-06T15:00:01.922" v="559" actId="1076"/>
          <ac:picMkLst>
            <pc:docMk/>
            <pc:sldMk cId="2333127136" sldId="277"/>
            <ac:picMk id="6" creationId="{053B9B24-D2A3-4BDF-9335-1DD3CE7C9BD3}"/>
          </ac:picMkLst>
        </pc:picChg>
      </pc:sldChg>
      <pc:sldChg chg="modSp">
        <pc:chgData name="Vanessa Wang" userId="S::vwang@mathworks.com::48cf43e7-89f2-42df-878b-558b66df2ef4" providerId="AD" clId="Web-{B45ECBD9-5489-ADA6-9108-6967CBEC6539}" dt="2020-08-06T15:02:51.743" v="570" actId="20577"/>
        <pc:sldMkLst>
          <pc:docMk/>
          <pc:sldMk cId="1021226445" sldId="278"/>
        </pc:sldMkLst>
        <pc:spChg chg="mod">
          <ac:chgData name="Vanessa Wang" userId="S::vwang@mathworks.com::48cf43e7-89f2-42df-878b-558b66df2ef4" providerId="AD" clId="Web-{B45ECBD9-5489-ADA6-9108-6967CBEC6539}" dt="2020-08-05T17:34:42.138" v="2" actId="20577"/>
          <ac:spMkLst>
            <pc:docMk/>
            <pc:sldMk cId="1021226445" sldId="278"/>
            <ac:spMk id="2" creationId="{23BF181B-6E89-47E5-8414-F9318545EC95}"/>
          </ac:spMkLst>
        </pc:spChg>
        <pc:spChg chg="mod">
          <ac:chgData name="Vanessa Wang" userId="S::vwang@mathworks.com::48cf43e7-89f2-42df-878b-558b66df2ef4" providerId="AD" clId="Web-{B45ECBD9-5489-ADA6-9108-6967CBEC6539}" dt="2020-08-06T15:02:51.743" v="570" actId="20577"/>
          <ac:spMkLst>
            <pc:docMk/>
            <pc:sldMk cId="1021226445" sldId="278"/>
            <ac:spMk id="3" creationId="{B8D98190-522D-4B5F-864F-9D05C912A7D0}"/>
          </ac:spMkLst>
        </pc:spChg>
        <pc:picChg chg="mod">
          <ac:chgData name="Vanessa Wang" userId="S::vwang@mathworks.com::48cf43e7-89f2-42df-878b-558b66df2ef4" providerId="AD" clId="Web-{B45ECBD9-5489-ADA6-9108-6967CBEC6539}" dt="2020-08-05T17:46:34.144" v="293"/>
          <ac:picMkLst>
            <pc:docMk/>
            <pc:sldMk cId="1021226445" sldId="278"/>
            <ac:picMk id="4" creationId="{6360C483-3020-439F-9D66-B02FCF593160}"/>
          </ac:picMkLst>
        </pc:picChg>
      </pc:sldChg>
      <pc:sldChg chg="modSp">
        <pc:chgData name="Vanessa Wang" userId="S::vwang@mathworks.com::48cf43e7-89f2-42df-878b-558b66df2ef4" providerId="AD" clId="Web-{B45ECBD9-5489-ADA6-9108-6967CBEC6539}" dt="2020-08-06T07:19:53.330" v="430" actId="20577"/>
        <pc:sldMkLst>
          <pc:docMk/>
          <pc:sldMk cId="3739254820" sldId="279"/>
        </pc:sldMkLst>
        <pc:spChg chg="mod">
          <ac:chgData name="Vanessa Wang" userId="S::vwang@mathworks.com::48cf43e7-89f2-42df-878b-558b66df2ef4" providerId="AD" clId="Web-{B45ECBD9-5489-ADA6-9108-6967CBEC6539}" dt="2020-08-06T07:19:53.330" v="430" actId="20577"/>
          <ac:spMkLst>
            <pc:docMk/>
            <pc:sldMk cId="3739254820" sldId="279"/>
            <ac:spMk id="8" creationId="{C86A0564-1D6A-4648-A8C9-C30C0313C138}"/>
          </ac:spMkLst>
        </pc:spChg>
      </pc:sldChg>
      <pc:sldChg chg="addSp modSp">
        <pc:chgData name="Vanessa Wang" userId="S::vwang@mathworks.com::48cf43e7-89f2-42df-878b-558b66df2ef4" providerId="AD" clId="Web-{B45ECBD9-5489-ADA6-9108-6967CBEC6539}" dt="2020-08-05T18:00:19.245" v="406" actId="1076"/>
        <pc:sldMkLst>
          <pc:docMk/>
          <pc:sldMk cId="3697399775" sldId="280"/>
        </pc:sldMkLst>
        <pc:spChg chg="mod">
          <ac:chgData name="Vanessa Wang" userId="S::vwang@mathworks.com::48cf43e7-89f2-42df-878b-558b66df2ef4" providerId="AD" clId="Web-{B45ECBD9-5489-ADA6-9108-6967CBEC6539}" dt="2020-08-05T17:47:50.051" v="316" actId="20577"/>
          <ac:spMkLst>
            <pc:docMk/>
            <pc:sldMk cId="3697399775" sldId="280"/>
            <ac:spMk id="3" creationId="{1DF3F15D-9811-4D05-8D92-B40DC1500C92}"/>
          </ac:spMkLst>
        </pc:spChg>
        <pc:picChg chg="mod">
          <ac:chgData name="Vanessa Wang" userId="S::vwang@mathworks.com::48cf43e7-89f2-42df-878b-558b66df2ef4" providerId="AD" clId="Web-{B45ECBD9-5489-ADA6-9108-6967CBEC6539}" dt="2020-08-05T18:00:16.745" v="405" actId="1076"/>
          <ac:picMkLst>
            <pc:docMk/>
            <pc:sldMk cId="3697399775" sldId="280"/>
            <ac:picMk id="4" creationId="{F49F6126-447C-48EE-B0C9-BF8AC0B2768D}"/>
          </ac:picMkLst>
        </pc:picChg>
        <pc:picChg chg="mod">
          <ac:chgData name="Vanessa Wang" userId="S::vwang@mathworks.com::48cf43e7-89f2-42df-878b-558b66df2ef4" providerId="AD" clId="Web-{B45ECBD9-5489-ADA6-9108-6967CBEC6539}" dt="2020-08-05T17:47:17.426" v="303" actId="688"/>
          <ac:picMkLst>
            <pc:docMk/>
            <pc:sldMk cId="3697399775" sldId="280"/>
            <ac:picMk id="5" creationId="{77945D1E-59B9-47FC-8AC6-394A72008617}"/>
          </ac:picMkLst>
        </pc:picChg>
        <pc:picChg chg="add mod">
          <ac:chgData name="Vanessa Wang" userId="S::vwang@mathworks.com::48cf43e7-89f2-42df-878b-558b66df2ef4" providerId="AD" clId="Web-{B45ECBD9-5489-ADA6-9108-6967CBEC6539}" dt="2020-08-05T18:00:19.245" v="406" actId="1076"/>
          <ac:picMkLst>
            <pc:docMk/>
            <pc:sldMk cId="3697399775" sldId="280"/>
            <ac:picMk id="6" creationId="{505012ED-A23F-4DED-9E16-9B3AEFDE426E}"/>
          </ac:picMkLst>
        </pc:picChg>
      </pc:sldChg>
      <pc:sldChg chg="modSp ord">
        <pc:chgData name="Vanessa Wang" userId="S::vwang@mathworks.com::48cf43e7-89f2-42df-878b-558b66df2ef4" providerId="AD" clId="Web-{B45ECBD9-5489-ADA6-9108-6967CBEC6539}" dt="2020-08-06T07:22:33.747" v="431"/>
        <pc:sldMkLst>
          <pc:docMk/>
          <pc:sldMk cId="1660635414" sldId="281"/>
        </pc:sldMkLst>
        <pc:spChg chg="mod">
          <ac:chgData name="Vanessa Wang" userId="S::vwang@mathworks.com::48cf43e7-89f2-42df-878b-558b66df2ef4" providerId="AD" clId="Web-{B45ECBD9-5489-ADA6-9108-6967CBEC6539}" dt="2020-08-05T17:49:54.115" v="333" actId="20577"/>
          <ac:spMkLst>
            <pc:docMk/>
            <pc:sldMk cId="1660635414" sldId="281"/>
            <ac:spMk id="2" creationId="{85978C33-FBC1-4C66-9173-4EF8344E5941}"/>
          </ac:spMkLst>
        </pc:spChg>
        <pc:picChg chg="mod">
          <ac:chgData name="Vanessa Wang" userId="S::vwang@mathworks.com::48cf43e7-89f2-42df-878b-558b66df2ef4" providerId="AD" clId="Web-{B45ECBD9-5489-ADA6-9108-6967CBEC6539}" dt="2020-08-05T17:49:31.318" v="325"/>
          <ac:picMkLst>
            <pc:docMk/>
            <pc:sldMk cId="1660635414" sldId="281"/>
            <ac:picMk id="8" creationId="{5D36432C-FBC2-4AA1-AEDA-1337CE53C1FC}"/>
          </ac:picMkLst>
        </pc:picChg>
        <pc:picChg chg="mod">
          <ac:chgData name="Vanessa Wang" userId="S::vwang@mathworks.com::48cf43e7-89f2-42df-878b-558b66df2ef4" providerId="AD" clId="Web-{B45ECBD9-5489-ADA6-9108-6967CBEC6539}" dt="2020-08-05T17:49:33.005" v="326"/>
          <ac:picMkLst>
            <pc:docMk/>
            <pc:sldMk cId="1660635414" sldId="281"/>
            <ac:picMk id="9" creationId="{9D8CE895-053B-402F-A011-AB7DE324F390}"/>
          </ac:picMkLst>
        </pc:picChg>
        <pc:picChg chg="mod">
          <ac:chgData name="Vanessa Wang" userId="S::vwang@mathworks.com::48cf43e7-89f2-42df-878b-558b66df2ef4" providerId="AD" clId="Web-{B45ECBD9-5489-ADA6-9108-6967CBEC6539}" dt="2020-08-05T17:49:34.505" v="327"/>
          <ac:picMkLst>
            <pc:docMk/>
            <pc:sldMk cId="1660635414" sldId="281"/>
            <ac:picMk id="10" creationId="{DD439CDD-D95C-471A-AF80-FC1E7365DAC1}"/>
          </ac:picMkLst>
        </pc:picChg>
        <pc:picChg chg="mod">
          <ac:chgData name="Vanessa Wang" userId="S::vwang@mathworks.com::48cf43e7-89f2-42df-878b-558b66df2ef4" providerId="AD" clId="Web-{B45ECBD9-5489-ADA6-9108-6967CBEC6539}" dt="2020-08-05T17:49:36.740" v="328" actId="1076"/>
          <ac:picMkLst>
            <pc:docMk/>
            <pc:sldMk cId="1660635414" sldId="281"/>
            <ac:picMk id="1026" creationId="{92D214FC-94C3-4647-ADBD-264BB75EF302}"/>
          </ac:picMkLst>
        </pc:picChg>
        <pc:picChg chg="mod">
          <ac:chgData name="Vanessa Wang" userId="S::vwang@mathworks.com::48cf43e7-89f2-42df-878b-558b66df2ef4" providerId="AD" clId="Web-{B45ECBD9-5489-ADA6-9108-6967CBEC6539}" dt="2020-08-05T17:49:38.146" v="329" actId="1076"/>
          <ac:picMkLst>
            <pc:docMk/>
            <pc:sldMk cId="1660635414" sldId="281"/>
            <ac:picMk id="1028" creationId="{DFCF6D47-BCE6-4E4D-8BF9-08CEAF1E4640}"/>
          </ac:picMkLst>
        </pc:picChg>
        <pc:picChg chg="mod">
          <ac:chgData name="Vanessa Wang" userId="S::vwang@mathworks.com::48cf43e7-89f2-42df-878b-558b66df2ef4" providerId="AD" clId="Web-{B45ECBD9-5489-ADA6-9108-6967CBEC6539}" dt="2020-08-05T17:49:41.427" v="331" actId="14100"/>
          <ac:picMkLst>
            <pc:docMk/>
            <pc:sldMk cId="1660635414" sldId="281"/>
            <ac:picMk id="1030" creationId="{CD589AA5-477A-43F2-BBC9-F38510F7EFC7}"/>
          </ac:picMkLst>
        </pc:picChg>
      </pc:sldChg>
      <pc:sldChg chg="modSp">
        <pc:chgData name="Vanessa Wang" userId="S::vwang@mathworks.com::48cf43e7-89f2-42df-878b-558b66df2ef4" providerId="AD" clId="Web-{B45ECBD9-5489-ADA6-9108-6967CBEC6539}" dt="2020-08-05T17:51:58.819" v="335" actId="20577"/>
        <pc:sldMkLst>
          <pc:docMk/>
          <pc:sldMk cId="1486149314" sldId="283"/>
        </pc:sldMkLst>
        <pc:spChg chg="mod">
          <ac:chgData name="Vanessa Wang" userId="S::vwang@mathworks.com::48cf43e7-89f2-42df-878b-558b66df2ef4" providerId="AD" clId="Web-{B45ECBD9-5489-ADA6-9108-6967CBEC6539}" dt="2020-08-05T17:51:58.819" v="335" actId="20577"/>
          <ac:spMkLst>
            <pc:docMk/>
            <pc:sldMk cId="1486149314" sldId="283"/>
            <ac:spMk id="3" creationId="{98F82628-F17B-4779-8CDF-08B80B6AF6CD}"/>
          </ac:spMkLst>
        </pc:spChg>
      </pc:sldChg>
      <pc:sldChg chg="modSp">
        <pc:chgData name="Vanessa Wang" userId="S::vwang@mathworks.com::48cf43e7-89f2-42df-878b-558b66df2ef4" providerId="AD" clId="Web-{B45ECBD9-5489-ADA6-9108-6967CBEC6539}" dt="2020-08-06T05:24:49.776" v="412" actId="20577"/>
        <pc:sldMkLst>
          <pc:docMk/>
          <pc:sldMk cId="516808225" sldId="284"/>
        </pc:sldMkLst>
        <pc:spChg chg="mod">
          <ac:chgData name="Vanessa Wang" userId="S::vwang@mathworks.com::48cf43e7-89f2-42df-878b-558b66df2ef4" providerId="AD" clId="Web-{B45ECBD9-5489-ADA6-9108-6967CBEC6539}" dt="2020-08-06T05:24:49.776" v="412" actId="20577"/>
          <ac:spMkLst>
            <pc:docMk/>
            <pc:sldMk cId="516808225" sldId="284"/>
            <ac:spMk id="3" creationId="{88D5D098-5276-41CF-89D2-88DA025D7D2A}"/>
          </ac:spMkLst>
        </pc:spChg>
      </pc:sldChg>
      <pc:sldChg chg="modSp">
        <pc:chgData name="Vanessa Wang" userId="S::vwang@mathworks.com::48cf43e7-89f2-42df-878b-558b66df2ef4" providerId="AD" clId="Web-{B45ECBD9-5489-ADA6-9108-6967CBEC6539}" dt="2020-08-06T07:47:00.428" v="486" actId="20577"/>
        <pc:sldMkLst>
          <pc:docMk/>
          <pc:sldMk cId="511938942" sldId="286"/>
        </pc:sldMkLst>
        <pc:spChg chg="mod">
          <ac:chgData name="Vanessa Wang" userId="S::vwang@mathworks.com::48cf43e7-89f2-42df-878b-558b66df2ef4" providerId="AD" clId="Web-{B45ECBD9-5489-ADA6-9108-6967CBEC6539}" dt="2020-08-06T07:47:00.428" v="486" actId="20577"/>
          <ac:spMkLst>
            <pc:docMk/>
            <pc:sldMk cId="511938942" sldId="286"/>
            <ac:spMk id="3" creationId="{104D78BF-1FDE-41AC-B183-CCFED6CFC37D}"/>
          </ac:spMkLst>
        </pc:spChg>
      </pc:sldChg>
      <pc:sldChg chg="modSp">
        <pc:chgData name="Vanessa Wang" userId="S::vwang@mathworks.com::48cf43e7-89f2-42df-878b-558b66df2ef4" providerId="AD" clId="Web-{B45ECBD9-5489-ADA6-9108-6967CBEC6539}" dt="2020-08-06T07:47:25.475" v="494" actId="20577"/>
        <pc:sldMkLst>
          <pc:docMk/>
          <pc:sldMk cId="2750714355" sldId="287"/>
        </pc:sldMkLst>
        <pc:spChg chg="mod">
          <ac:chgData name="Vanessa Wang" userId="S::vwang@mathworks.com::48cf43e7-89f2-42df-878b-558b66df2ef4" providerId="AD" clId="Web-{B45ECBD9-5489-ADA6-9108-6967CBEC6539}" dt="2020-08-06T07:47:25.475" v="494" actId="20577"/>
          <ac:spMkLst>
            <pc:docMk/>
            <pc:sldMk cId="2750714355" sldId="287"/>
            <ac:spMk id="3" creationId="{38F6A3B7-1FCC-478D-B93A-944A13F3765F}"/>
          </ac:spMkLst>
        </pc:spChg>
      </pc:sldChg>
      <pc:sldChg chg="modSp new">
        <pc:chgData name="Vanessa Wang" userId="S::vwang@mathworks.com::48cf43e7-89f2-42df-878b-558b66df2ef4" providerId="AD" clId="Web-{B45ECBD9-5489-ADA6-9108-6967CBEC6539}" dt="2020-08-06T07:48:31.868" v="496" actId="20577"/>
        <pc:sldMkLst>
          <pc:docMk/>
          <pc:sldMk cId="2847789454" sldId="288"/>
        </pc:sldMkLst>
        <pc:spChg chg="mod">
          <ac:chgData name="Vanessa Wang" userId="S::vwang@mathworks.com::48cf43e7-89f2-42df-878b-558b66df2ef4" providerId="AD" clId="Web-{B45ECBD9-5489-ADA6-9108-6967CBEC6539}" dt="2020-08-05T17:52:15.522" v="338" actId="20577"/>
          <ac:spMkLst>
            <pc:docMk/>
            <pc:sldMk cId="2847789454" sldId="288"/>
            <ac:spMk id="2" creationId="{77111640-C037-4054-90D0-53C2088E216E}"/>
          </ac:spMkLst>
        </pc:spChg>
        <pc:spChg chg="mod">
          <ac:chgData name="Vanessa Wang" userId="S::vwang@mathworks.com::48cf43e7-89f2-42df-878b-558b66df2ef4" providerId="AD" clId="Web-{B45ECBD9-5489-ADA6-9108-6967CBEC6539}" dt="2020-08-06T07:48:31.868" v="496" actId="20577"/>
          <ac:spMkLst>
            <pc:docMk/>
            <pc:sldMk cId="2847789454" sldId="288"/>
            <ac:spMk id="3" creationId="{B64A95ED-B8B7-4B97-8307-CB446E0398B3}"/>
          </ac:spMkLst>
        </pc:spChg>
      </pc:sldChg>
    </pc:docChg>
  </pc:docChgLst>
  <pc:docChgLst>
    <pc:chgData name="Vanessa Wang" userId="S::vwang@mathworks.com::48cf43e7-89f2-42df-878b-558b66df2ef4" providerId="AD" clId="Web-{B0591E6B-B59E-1410-DFF7-AE4F50FABE51}"/>
    <pc:docChg chg="modSld">
      <pc:chgData name="Vanessa Wang" userId="S::vwang@mathworks.com::48cf43e7-89f2-42df-878b-558b66df2ef4" providerId="AD" clId="Web-{B0591E6B-B59E-1410-DFF7-AE4F50FABE51}" dt="2020-08-11T16:47:19.981" v="6" actId="20577"/>
      <pc:docMkLst>
        <pc:docMk/>
      </pc:docMkLst>
      <pc:sldChg chg="modSp">
        <pc:chgData name="Vanessa Wang" userId="S::vwang@mathworks.com::48cf43e7-89f2-42df-878b-558b66df2ef4" providerId="AD" clId="Web-{B0591E6B-B59E-1410-DFF7-AE4F50FABE51}" dt="2020-08-11T16:47:19.981" v="6" actId="20577"/>
        <pc:sldMkLst>
          <pc:docMk/>
          <pc:sldMk cId="1090141230" sldId="313"/>
        </pc:sldMkLst>
        <pc:spChg chg="mod">
          <ac:chgData name="Vanessa Wang" userId="S::vwang@mathworks.com::48cf43e7-89f2-42df-878b-558b66df2ef4" providerId="AD" clId="Web-{B0591E6B-B59E-1410-DFF7-AE4F50FABE51}" dt="2020-08-11T16:47:19.981" v="6" actId="20577"/>
          <ac:spMkLst>
            <pc:docMk/>
            <pc:sldMk cId="1090141230" sldId="313"/>
            <ac:spMk id="8" creationId="{C86A0564-1D6A-4648-A8C9-C30C0313C138}"/>
          </ac:spMkLst>
        </pc:spChg>
      </pc:sldChg>
    </pc:docChg>
  </pc:docChgLst>
  <pc:docChgLst>
    <pc:chgData name="Vanessa Wang" userId="S::vwang@mathworks.com::48cf43e7-89f2-42df-878b-558b66df2ef4" providerId="AD" clId="Web-{4B3DF1F7-94F4-CB4E-157B-7FCC622DE490}"/>
    <pc:docChg chg="addSld delSld modSld">
      <pc:chgData name="Vanessa Wang" userId="S::vwang@mathworks.com::48cf43e7-89f2-42df-878b-558b66df2ef4" providerId="AD" clId="Web-{4B3DF1F7-94F4-CB4E-157B-7FCC622DE490}" dt="2020-08-10T18:28:52.112" v="7" actId="20577"/>
      <pc:docMkLst>
        <pc:docMk/>
      </pc:docMkLst>
      <pc:sldChg chg="modSp">
        <pc:chgData name="Vanessa Wang" userId="S::vwang@mathworks.com::48cf43e7-89f2-42df-878b-558b66df2ef4" providerId="AD" clId="Web-{4B3DF1F7-94F4-CB4E-157B-7FCC622DE490}" dt="2020-08-10T18:28:32.079" v="2" actId="20577"/>
        <pc:sldMkLst>
          <pc:docMk/>
          <pc:sldMk cId="1021226445" sldId="278"/>
        </pc:sldMkLst>
        <pc:spChg chg="mod">
          <ac:chgData name="Vanessa Wang" userId="S::vwang@mathworks.com::48cf43e7-89f2-42df-878b-558b66df2ef4" providerId="AD" clId="Web-{4B3DF1F7-94F4-CB4E-157B-7FCC622DE490}" dt="2020-08-10T18:28:32.079" v="2" actId="20577"/>
          <ac:spMkLst>
            <pc:docMk/>
            <pc:sldMk cId="1021226445" sldId="278"/>
            <ac:spMk id="3" creationId="{B8D98190-522D-4B5F-864F-9D05C912A7D0}"/>
          </ac:spMkLst>
        </pc:spChg>
      </pc:sldChg>
      <pc:sldChg chg="del">
        <pc:chgData name="Vanessa Wang" userId="S::vwang@mathworks.com::48cf43e7-89f2-42df-878b-558b66df2ef4" providerId="AD" clId="Web-{4B3DF1F7-94F4-CB4E-157B-7FCC622DE490}" dt="2020-08-10T18:28:39.752" v="5"/>
        <pc:sldMkLst>
          <pc:docMk/>
          <pc:sldMk cId="3739254820" sldId="279"/>
        </pc:sldMkLst>
      </pc:sldChg>
      <pc:sldChg chg="modSp">
        <pc:chgData name="Vanessa Wang" userId="S::vwang@mathworks.com::48cf43e7-89f2-42df-878b-558b66df2ef4" providerId="AD" clId="Web-{4B3DF1F7-94F4-CB4E-157B-7FCC622DE490}" dt="2020-08-10T18:28:52.112" v="7" actId="20577"/>
        <pc:sldMkLst>
          <pc:docMk/>
          <pc:sldMk cId="1819098646" sldId="285"/>
        </pc:sldMkLst>
        <pc:spChg chg="mod">
          <ac:chgData name="Vanessa Wang" userId="S::vwang@mathworks.com::48cf43e7-89f2-42df-878b-558b66df2ef4" providerId="AD" clId="Web-{4B3DF1F7-94F4-CB4E-157B-7FCC622DE490}" dt="2020-08-10T18:28:52.112" v="7" actId="20577"/>
          <ac:spMkLst>
            <pc:docMk/>
            <pc:sldMk cId="1819098646" sldId="285"/>
            <ac:spMk id="3" creationId="{967E943A-5785-432E-B3C8-D03B28A24A97}"/>
          </ac:spMkLst>
        </pc:spChg>
      </pc:sldChg>
      <pc:sldChg chg="add">
        <pc:chgData name="Vanessa Wang" userId="S::vwang@mathworks.com::48cf43e7-89f2-42df-878b-558b66df2ef4" providerId="AD" clId="Web-{4B3DF1F7-94F4-CB4E-157B-7FCC622DE490}" dt="2020-08-10T18:28:38.486" v="4"/>
        <pc:sldMkLst>
          <pc:docMk/>
          <pc:sldMk cId="1090141230" sldId="313"/>
        </pc:sldMkLst>
      </pc:sldChg>
    </pc:docChg>
  </pc:docChgLst>
  <pc:docChgLst>
    <pc:chgData name="Vanessa Wang" userId="48cf43e7-89f2-42df-878b-558b66df2ef4" providerId="ADAL" clId="{D494AFE1-1265-4606-9DC3-68FB5E16CEA9}"/>
    <pc:docChg chg="undo custSel mod addSld modSld sldOrd">
      <pc:chgData name="Vanessa Wang" userId="48cf43e7-89f2-42df-878b-558b66df2ef4" providerId="ADAL" clId="{D494AFE1-1265-4606-9DC3-68FB5E16CEA9}" dt="2020-08-05T17:31:56.402" v="1498" actId="20577"/>
      <pc:docMkLst>
        <pc:docMk/>
      </pc:docMkLst>
      <pc:sldChg chg="addSp modSp">
        <pc:chgData name="Vanessa Wang" userId="48cf43e7-89f2-42df-878b-558b66df2ef4" providerId="ADAL" clId="{D494AFE1-1265-4606-9DC3-68FB5E16CEA9}" dt="2020-08-05T16:37:01.362" v="1031" actId="20577"/>
        <pc:sldMkLst>
          <pc:docMk/>
          <pc:sldMk cId="2333127136" sldId="277"/>
        </pc:sldMkLst>
        <pc:spChg chg="mod">
          <ac:chgData name="Vanessa Wang" userId="48cf43e7-89f2-42df-878b-558b66df2ef4" providerId="ADAL" clId="{D494AFE1-1265-4606-9DC3-68FB5E16CEA9}" dt="2020-08-05T16:37:01.362" v="1031" actId="20577"/>
          <ac:spMkLst>
            <pc:docMk/>
            <pc:sldMk cId="2333127136" sldId="277"/>
            <ac:spMk id="3" creationId="{00000000-0000-0000-0000-000000000000}"/>
          </ac:spMkLst>
        </pc:spChg>
        <pc:spChg chg="mod">
          <ac:chgData name="Vanessa Wang" userId="48cf43e7-89f2-42df-878b-558b66df2ef4" providerId="ADAL" clId="{D494AFE1-1265-4606-9DC3-68FB5E16CEA9}" dt="2020-08-05T14:42:54.923" v="45" actId="20577"/>
          <ac:spMkLst>
            <pc:docMk/>
            <pc:sldMk cId="2333127136" sldId="277"/>
            <ac:spMk id="4" creationId="{00000000-0000-0000-0000-000000000000}"/>
          </ac:spMkLst>
        </pc:spChg>
        <pc:picChg chg="mod ord modCrop">
          <ac:chgData name="Vanessa Wang" userId="48cf43e7-89f2-42df-878b-558b66df2ef4" providerId="ADAL" clId="{D494AFE1-1265-4606-9DC3-68FB5E16CEA9}" dt="2020-08-05T14:41:37.788" v="15" actId="1076"/>
          <ac:picMkLst>
            <pc:docMk/>
            <pc:sldMk cId="2333127136" sldId="277"/>
            <ac:picMk id="5" creationId="{09912665-EA19-4A7D-87C1-F0B21CA750F7}"/>
          </ac:picMkLst>
        </pc:picChg>
        <pc:picChg chg="add mod">
          <ac:chgData name="Vanessa Wang" userId="48cf43e7-89f2-42df-878b-558b66df2ef4" providerId="ADAL" clId="{D494AFE1-1265-4606-9DC3-68FB5E16CEA9}" dt="2020-08-05T14:41:31.607" v="12" actId="1076"/>
          <ac:picMkLst>
            <pc:docMk/>
            <pc:sldMk cId="2333127136" sldId="277"/>
            <ac:picMk id="6" creationId="{053B9B24-D2A3-4BDF-9335-1DD3CE7C9BD3}"/>
          </ac:picMkLst>
        </pc:picChg>
      </pc:sldChg>
      <pc:sldChg chg="addSp modSp add mod modClrScheme chgLayout">
        <pc:chgData name="Vanessa Wang" userId="48cf43e7-89f2-42df-878b-558b66df2ef4" providerId="ADAL" clId="{D494AFE1-1265-4606-9DC3-68FB5E16CEA9}" dt="2020-08-05T14:57:41.147" v="194" actId="20577"/>
        <pc:sldMkLst>
          <pc:docMk/>
          <pc:sldMk cId="1021226445" sldId="278"/>
        </pc:sldMkLst>
        <pc:spChg chg="mod">
          <ac:chgData name="Vanessa Wang" userId="48cf43e7-89f2-42df-878b-558b66df2ef4" providerId="ADAL" clId="{D494AFE1-1265-4606-9DC3-68FB5E16CEA9}" dt="2020-08-05T14:57:16.092" v="155" actId="20577"/>
          <ac:spMkLst>
            <pc:docMk/>
            <pc:sldMk cId="1021226445" sldId="278"/>
            <ac:spMk id="2" creationId="{23BF181B-6E89-47E5-8414-F9318545EC95}"/>
          </ac:spMkLst>
        </pc:spChg>
        <pc:spChg chg="mod ord">
          <ac:chgData name="Vanessa Wang" userId="48cf43e7-89f2-42df-878b-558b66df2ef4" providerId="ADAL" clId="{D494AFE1-1265-4606-9DC3-68FB5E16CEA9}" dt="2020-08-05T14:57:41.147" v="194" actId="20577"/>
          <ac:spMkLst>
            <pc:docMk/>
            <pc:sldMk cId="1021226445" sldId="278"/>
            <ac:spMk id="3" creationId="{B8D98190-522D-4B5F-864F-9D05C912A7D0}"/>
          </ac:spMkLst>
        </pc:spChg>
        <pc:picChg chg="add mod">
          <ac:chgData name="Vanessa Wang" userId="48cf43e7-89f2-42df-878b-558b66df2ef4" providerId="ADAL" clId="{D494AFE1-1265-4606-9DC3-68FB5E16CEA9}" dt="2020-08-05T14:53:17.468" v="152" actId="26606"/>
          <ac:picMkLst>
            <pc:docMk/>
            <pc:sldMk cId="1021226445" sldId="278"/>
            <ac:picMk id="4" creationId="{6360C483-3020-439F-9D66-B02FCF593160}"/>
          </ac:picMkLst>
        </pc:picChg>
      </pc:sldChg>
      <pc:sldChg chg="addSp delSp modSp add mod modClrScheme chgLayout">
        <pc:chgData name="Vanessa Wang" userId="48cf43e7-89f2-42df-878b-558b66df2ef4" providerId="ADAL" clId="{D494AFE1-1265-4606-9DC3-68FB5E16CEA9}" dt="2020-08-05T16:09:54.758" v="787" actId="20577"/>
        <pc:sldMkLst>
          <pc:docMk/>
          <pc:sldMk cId="3739254820" sldId="279"/>
        </pc:sldMkLst>
        <pc:spChg chg="add del">
          <ac:chgData name="Vanessa Wang" userId="48cf43e7-89f2-42df-878b-558b66df2ef4" providerId="ADAL" clId="{D494AFE1-1265-4606-9DC3-68FB5E16CEA9}" dt="2020-08-05T14:57:28.574" v="165" actId="26606"/>
          <ac:spMkLst>
            <pc:docMk/>
            <pc:sldMk cId="3739254820" sldId="279"/>
            <ac:spMk id="2" creationId="{22A4F787-298E-486A-AB09-578E95964D5B}"/>
          </ac:spMkLst>
        </pc:spChg>
        <pc:spChg chg="add del">
          <ac:chgData name="Vanessa Wang" userId="48cf43e7-89f2-42df-878b-558b66df2ef4" providerId="ADAL" clId="{D494AFE1-1265-4606-9DC3-68FB5E16CEA9}" dt="2020-08-05T14:57:28.574" v="165" actId="26606"/>
          <ac:spMkLst>
            <pc:docMk/>
            <pc:sldMk cId="3739254820" sldId="279"/>
            <ac:spMk id="3" creationId="{4CAC29CF-0ADA-4AEA-96BB-83A9FE3E0636}"/>
          </ac:spMkLst>
        </pc:spChg>
        <pc:spChg chg="add del">
          <ac:chgData name="Vanessa Wang" userId="48cf43e7-89f2-42df-878b-558b66df2ef4" providerId="ADAL" clId="{D494AFE1-1265-4606-9DC3-68FB5E16CEA9}" dt="2020-08-05T14:57:28.574" v="165" actId="26606"/>
          <ac:spMkLst>
            <pc:docMk/>
            <pc:sldMk cId="3739254820" sldId="279"/>
            <ac:spMk id="4" creationId="{E2FDA23F-3FDB-4449-9BDD-BC4911B66CF8}"/>
          </ac:spMkLst>
        </pc:spChg>
        <pc:spChg chg="add del mod">
          <ac:chgData name="Vanessa Wang" userId="48cf43e7-89f2-42df-878b-558b66df2ef4" providerId="ADAL" clId="{D494AFE1-1265-4606-9DC3-68FB5E16CEA9}" dt="2020-08-05T14:57:25.739" v="162" actId="26606"/>
          <ac:spMkLst>
            <pc:docMk/>
            <pc:sldMk cId="3739254820" sldId="279"/>
            <ac:spMk id="6" creationId="{1728FAFE-7AB5-4C1D-ADD9-6752D7D424F0}"/>
          </ac:spMkLst>
        </pc:spChg>
        <pc:spChg chg="add mod">
          <ac:chgData name="Vanessa Wang" userId="48cf43e7-89f2-42df-878b-558b66df2ef4" providerId="ADAL" clId="{D494AFE1-1265-4606-9DC3-68FB5E16CEA9}" dt="2020-08-05T14:57:33.568" v="179" actId="20577"/>
          <ac:spMkLst>
            <pc:docMk/>
            <pc:sldMk cId="3739254820" sldId="279"/>
            <ac:spMk id="7" creationId="{1EC650B0-8331-45FF-A25A-1DC51DF8E262}"/>
          </ac:spMkLst>
        </pc:spChg>
        <pc:spChg chg="add mod">
          <ac:chgData name="Vanessa Wang" userId="48cf43e7-89f2-42df-878b-558b66df2ef4" providerId="ADAL" clId="{D494AFE1-1265-4606-9DC3-68FB5E16CEA9}" dt="2020-08-05T16:09:54.758" v="787" actId="20577"/>
          <ac:spMkLst>
            <pc:docMk/>
            <pc:sldMk cId="3739254820" sldId="279"/>
            <ac:spMk id="8" creationId="{C86A0564-1D6A-4648-A8C9-C30C0313C138}"/>
          </ac:spMkLst>
        </pc:spChg>
        <pc:spChg chg="add del mod">
          <ac:chgData name="Vanessa Wang" userId="48cf43e7-89f2-42df-878b-558b66df2ef4" providerId="ADAL" clId="{D494AFE1-1265-4606-9DC3-68FB5E16CEA9}" dt="2020-08-05T14:57:23.658" v="158" actId="26606"/>
          <ac:spMkLst>
            <pc:docMk/>
            <pc:sldMk cId="3739254820" sldId="279"/>
            <ac:spMk id="9" creationId="{6386923E-56BC-47DA-AC61-D838DFEB3C6C}"/>
          </ac:spMkLst>
        </pc:spChg>
        <pc:spChg chg="add del mod">
          <ac:chgData name="Vanessa Wang" userId="48cf43e7-89f2-42df-878b-558b66df2ef4" providerId="ADAL" clId="{D494AFE1-1265-4606-9DC3-68FB5E16CEA9}" dt="2020-08-05T14:57:25.739" v="162" actId="26606"/>
          <ac:spMkLst>
            <pc:docMk/>
            <pc:sldMk cId="3739254820" sldId="279"/>
            <ac:spMk id="11" creationId="{029AD7B4-4F7E-46D6-A9FE-5378CF670951}"/>
          </ac:spMkLst>
        </pc:spChg>
      </pc:sldChg>
      <pc:sldChg chg="addSp modSp add">
        <pc:chgData name="Vanessa Wang" userId="48cf43e7-89f2-42df-878b-558b66df2ef4" providerId="ADAL" clId="{D494AFE1-1265-4606-9DC3-68FB5E16CEA9}" dt="2020-08-05T16:11:36.484" v="889" actId="1076"/>
        <pc:sldMkLst>
          <pc:docMk/>
          <pc:sldMk cId="3697399775" sldId="280"/>
        </pc:sldMkLst>
        <pc:spChg chg="mod">
          <ac:chgData name="Vanessa Wang" userId="48cf43e7-89f2-42df-878b-558b66df2ef4" providerId="ADAL" clId="{D494AFE1-1265-4606-9DC3-68FB5E16CEA9}" dt="2020-08-05T15:14:11.922" v="386" actId="20577"/>
          <ac:spMkLst>
            <pc:docMk/>
            <pc:sldMk cId="3697399775" sldId="280"/>
            <ac:spMk id="2" creationId="{5816BCFB-7429-44E0-9BD5-4122078C0126}"/>
          </ac:spMkLst>
        </pc:spChg>
        <pc:spChg chg="mod">
          <ac:chgData name="Vanessa Wang" userId="48cf43e7-89f2-42df-878b-558b66df2ef4" providerId="ADAL" clId="{D494AFE1-1265-4606-9DC3-68FB5E16CEA9}" dt="2020-08-05T16:11:35.167" v="888" actId="20577"/>
          <ac:spMkLst>
            <pc:docMk/>
            <pc:sldMk cId="3697399775" sldId="280"/>
            <ac:spMk id="3" creationId="{1DF3F15D-9811-4D05-8D92-B40DC1500C92}"/>
          </ac:spMkLst>
        </pc:spChg>
        <pc:picChg chg="add mod">
          <ac:chgData name="Vanessa Wang" userId="48cf43e7-89f2-42df-878b-558b66df2ef4" providerId="ADAL" clId="{D494AFE1-1265-4606-9DC3-68FB5E16CEA9}" dt="2020-08-05T16:10:52.946" v="819" actId="1076"/>
          <ac:picMkLst>
            <pc:docMk/>
            <pc:sldMk cId="3697399775" sldId="280"/>
            <ac:picMk id="4" creationId="{F49F6126-447C-48EE-B0C9-BF8AC0B2768D}"/>
          </ac:picMkLst>
        </pc:picChg>
        <pc:picChg chg="add mod">
          <ac:chgData name="Vanessa Wang" userId="48cf43e7-89f2-42df-878b-558b66df2ef4" providerId="ADAL" clId="{D494AFE1-1265-4606-9DC3-68FB5E16CEA9}" dt="2020-08-05T16:11:36.484" v="889" actId="1076"/>
          <ac:picMkLst>
            <pc:docMk/>
            <pc:sldMk cId="3697399775" sldId="280"/>
            <ac:picMk id="5" creationId="{77945D1E-59B9-47FC-8AC6-394A72008617}"/>
          </ac:picMkLst>
        </pc:picChg>
      </pc:sldChg>
      <pc:sldChg chg="addSp delSp modSp add">
        <pc:chgData name="Vanessa Wang" userId="48cf43e7-89f2-42df-878b-558b66df2ef4" providerId="ADAL" clId="{D494AFE1-1265-4606-9DC3-68FB5E16CEA9}" dt="2020-08-05T15:19:08.472" v="455" actId="1076"/>
        <pc:sldMkLst>
          <pc:docMk/>
          <pc:sldMk cId="1660635414" sldId="281"/>
        </pc:sldMkLst>
        <pc:spChg chg="mod">
          <ac:chgData name="Vanessa Wang" userId="48cf43e7-89f2-42df-878b-558b66df2ef4" providerId="ADAL" clId="{D494AFE1-1265-4606-9DC3-68FB5E16CEA9}" dt="2020-08-05T15:15:40.967" v="413" actId="20577"/>
          <ac:spMkLst>
            <pc:docMk/>
            <pc:sldMk cId="1660635414" sldId="281"/>
            <ac:spMk id="2" creationId="{85978C33-FBC1-4C66-9173-4EF8344E5941}"/>
          </ac:spMkLst>
        </pc:spChg>
        <pc:spChg chg="add del mod">
          <ac:chgData name="Vanessa Wang" userId="48cf43e7-89f2-42df-878b-558b66df2ef4" providerId="ADAL" clId="{D494AFE1-1265-4606-9DC3-68FB5E16CEA9}" dt="2020-08-05T15:16:20.634" v="420" actId="478"/>
          <ac:spMkLst>
            <pc:docMk/>
            <pc:sldMk cId="1660635414" sldId="281"/>
            <ac:spMk id="3" creationId="{9112B38D-8C59-41C3-9DE0-BF1CE71338C1}"/>
          </ac:spMkLst>
        </pc:spChg>
        <pc:spChg chg="add del mod">
          <ac:chgData name="Vanessa Wang" userId="48cf43e7-89f2-42df-878b-558b66df2ef4" providerId="ADAL" clId="{D494AFE1-1265-4606-9DC3-68FB5E16CEA9}" dt="2020-08-05T15:16:49.992" v="428"/>
          <ac:spMkLst>
            <pc:docMk/>
            <pc:sldMk cId="1660635414" sldId="281"/>
            <ac:spMk id="6" creationId="{BD3FB38F-71F8-49E8-9AF9-FB8727A3DD63}"/>
          </ac:spMkLst>
        </pc:spChg>
        <pc:picChg chg="add del mod">
          <ac:chgData name="Vanessa Wang" userId="48cf43e7-89f2-42df-878b-558b66df2ef4" providerId="ADAL" clId="{D494AFE1-1265-4606-9DC3-68FB5E16CEA9}" dt="2020-08-05T15:16:14.904" v="415"/>
          <ac:picMkLst>
            <pc:docMk/>
            <pc:sldMk cId="1660635414" sldId="281"/>
            <ac:picMk id="4" creationId="{2D22A696-9141-4EDF-89DC-AE4D60566428}"/>
          </ac:picMkLst>
        </pc:picChg>
        <pc:picChg chg="add del mod">
          <ac:chgData name="Vanessa Wang" userId="48cf43e7-89f2-42df-878b-558b66df2ef4" providerId="ADAL" clId="{D494AFE1-1265-4606-9DC3-68FB5E16CEA9}" dt="2020-08-05T15:16:23.836" v="422"/>
          <ac:picMkLst>
            <pc:docMk/>
            <pc:sldMk cId="1660635414" sldId="281"/>
            <ac:picMk id="7" creationId="{A12EBE6C-68CE-4333-83A1-60A1EDB7F129}"/>
          </ac:picMkLst>
        </pc:picChg>
        <pc:picChg chg="add mod">
          <ac:chgData name="Vanessa Wang" userId="48cf43e7-89f2-42df-878b-558b66df2ef4" providerId="ADAL" clId="{D494AFE1-1265-4606-9DC3-68FB5E16CEA9}" dt="2020-08-05T15:16:32.877" v="427" actId="1076"/>
          <ac:picMkLst>
            <pc:docMk/>
            <pc:sldMk cId="1660635414" sldId="281"/>
            <ac:picMk id="8" creationId="{5D36432C-FBC2-4AA1-AEDA-1337CE53C1FC}"/>
          </ac:picMkLst>
        </pc:picChg>
        <pc:picChg chg="add mod ord">
          <ac:chgData name="Vanessa Wang" userId="48cf43e7-89f2-42df-878b-558b66df2ef4" providerId="ADAL" clId="{D494AFE1-1265-4606-9DC3-68FB5E16CEA9}" dt="2020-08-05T15:17:35.089" v="436" actId="1076"/>
          <ac:picMkLst>
            <pc:docMk/>
            <pc:sldMk cId="1660635414" sldId="281"/>
            <ac:picMk id="9" creationId="{9D8CE895-053B-402F-A011-AB7DE324F390}"/>
          </ac:picMkLst>
        </pc:picChg>
        <pc:picChg chg="add mod">
          <ac:chgData name="Vanessa Wang" userId="48cf43e7-89f2-42df-878b-558b66df2ef4" providerId="ADAL" clId="{D494AFE1-1265-4606-9DC3-68FB5E16CEA9}" dt="2020-08-05T15:17:36.742" v="437" actId="1076"/>
          <ac:picMkLst>
            <pc:docMk/>
            <pc:sldMk cId="1660635414" sldId="281"/>
            <ac:picMk id="10" creationId="{DD439CDD-D95C-471A-AF80-FC1E7365DAC1}"/>
          </ac:picMkLst>
        </pc:picChg>
        <pc:picChg chg="add mod">
          <ac:chgData name="Vanessa Wang" userId="48cf43e7-89f2-42df-878b-558b66df2ef4" providerId="ADAL" clId="{D494AFE1-1265-4606-9DC3-68FB5E16CEA9}" dt="2020-08-05T15:19:06.114" v="454" actId="1076"/>
          <ac:picMkLst>
            <pc:docMk/>
            <pc:sldMk cId="1660635414" sldId="281"/>
            <ac:picMk id="1026" creationId="{92D214FC-94C3-4647-ADBD-264BB75EF302}"/>
          </ac:picMkLst>
        </pc:picChg>
        <pc:picChg chg="add mod">
          <ac:chgData name="Vanessa Wang" userId="48cf43e7-89f2-42df-878b-558b66df2ef4" providerId="ADAL" clId="{D494AFE1-1265-4606-9DC3-68FB5E16CEA9}" dt="2020-08-05T15:19:04.875" v="453" actId="1076"/>
          <ac:picMkLst>
            <pc:docMk/>
            <pc:sldMk cId="1660635414" sldId="281"/>
            <ac:picMk id="1028" creationId="{DFCF6D47-BCE6-4E4D-8BF9-08CEAF1E4640}"/>
          </ac:picMkLst>
        </pc:picChg>
        <pc:picChg chg="add mod">
          <ac:chgData name="Vanessa Wang" userId="48cf43e7-89f2-42df-878b-558b66df2ef4" providerId="ADAL" clId="{D494AFE1-1265-4606-9DC3-68FB5E16CEA9}" dt="2020-08-05T15:19:08.472" v="455" actId="1076"/>
          <ac:picMkLst>
            <pc:docMk/>
            <pc:sldMk cId="1660635414" sldId="281"/>
            <ac:picMk id="1030" creationId="{CD589AA5-477A-43F2-BBC9-F38510F7EFC7}"/>
          </ac:picMkLst>
        </pc:picChg>
      </pc:sldChg>
      <pc:sldChg chg="modSp add ord">
        <pc:chgData name="Vanessa Wang" userId="48cf43e7-89f2-42df-878b-558b66df2ef4" providerId="ADAL" clId="{D494AFE1-1265-4606-9DC3-68FB5E16CEA9}" dt="2020-08-05T15:28:43.130" v="631" actId="20577"/>
        <pc:sldMkLst>
          <pc:docMk/>
          <pc:sldMk cId="4021950650" sldId="282"/>
        </pc:sldMkLst>
        <pc:spChg chg="mod">
          <ac:chgData name="Vanessa Wang" userId="48cf43e7-89f2-42df-878b-558b66df2ef4" providerId="ADAL" clId="{D494AFE1-1265-4606-9DC3-68FB5E16CEA9}" dt="2020-08-05T15:28:32.237" v="588" actId="20577"/>
          <ac:spMkLst>
            <pc:docMk/>
            <pc:sldMk cId="4021950650" sldId="282"/>
            <ac:spMk id="2" creationId="{CC59B7B7-AACE-4B09-AB48-5FCE84A981AB}"/>
          </ac:spMkLst>
        </pc:spChg>
        <pc:spChg chg="mod">
          <ac:chgData name="Vanessa Wang" userId="48cf43e7-89f2-42df-878b-558b66df2ef4" providerId="ADAL" clId="{D494AFE1-1265-4606-9DC3-68FB5E16CEA9}" dt="2020-08-05T15:28:43.130" v="631" actId="20577"/>
          <ac:spMkLst>
            <pc:docMk/>
            <pc:sldMk cId="4021950650" sldId="282"/>
            <ac:spMk id="3" creationId="{770F0876-3B0E-446B-BC41-EEA5A9FDD27E}"/>
          </ac:spMkLst>
        </pc:spChg>
      </pc:sldChg>
      <pc:sldChg chg="modSp add">
        <pc:chgData name="Vanessa Wang" userId="48cf43e7-89f2-42df-878b-558b66df2ef4" providerId="ADAL" clId="{D494AFE1-1265-4606-9DC3-68FB5E16CEA9}" dt="2020-08-05T17:31:39.684" v="1454" actId="20577"/>
        <pc:sldMkLst>
          <pc:docMk/>
          <pc:sldMk cId="1486149314" sldId="283"/>
        </pc:sldMkLst>
        <pc:spChg chg="mod">
          <ac:chgData name="Vanessa Wang" userId="48cf43e7-89f2-42df-878b-558b66df2ef4" providerId="ADAL" clId="{D494AFE1-1265-4606-9DC3-68FB5E16CEA9}" dt="2020-08-05T15:28:48.254" v="642" actId="20577"/>
          <ac:spMkLst>
            <pc:docMk/>
            <pc:sldMk cId="1486149314" sldId="283"/>
            <ac:spMk id="2" creationId="{949E89FF-9D8E-4539-9EC4-E73CB11012F2}"/>
          </ac:spMkLst>
        </pc:spChg>
        <pc:spChg chg="mod">
          <ac:chgData name="Vanessa Wang" userId="48cf43e7-89f2-42df-878b-558b66df2ef4" providerId="ADAL" clId="{D494AFE1-1265-4606-9DC3-68FB5E16CEA9}" dt="2020-08-05T17:31:39.684" v="1454" actId="20577"/>
          <ac:spMkLst>
            <pc:docMk/>
            <pc:sldMk cId="1486149314" sldId="283"/>
            <ac:spMk id="3" creationId="{98F82628-F17B-4779-8CDF-08B80B6AF6CD}"/>
          </ac:spMkLst>
        </pc:spChg>
      </pc:sldChg>
      <pc:sldChg chg="modSp add">
        <pc:chgData name="Vanessa Wang" userId="48cf43e7-89f2-42df-878b-558b66df2ef4" providerId="ADAL" clId="{D494AFE1-1265-4606-9DC3-68FB5E16CEA9}" dt="2020-08-05T17:21:29.858" v="1246" actId="20577"/>
        <pc:sldMkLst>
          <pc:docMk/>
          <pc:sldMk cId="516808225" sldId="284"/>
        </pc:sldMkLst>
        <pc:spChg chg="mod">
          <ac:chgData name="Vanessa Wang" userId="48cf43e7-89f2-42df-878b-558b66df2ef4" providerId="ADAL" clId="{D494AFE1-1265-4606-9DC3-68FB5E16CEA9}" dt="2020-08-05T16:11:26.602" v="887" actId="20577"/>
          <ac:spMkLst>
            <pc:docMk/>
            <pc:sldMk cId="516808225" sldId="284"/>
            <ac:spMk id="2" creationId="{08A83F37-9797-4494-949F-505CA352AD4F}"/>
          </ac:spMkLst>
        </pc:spChg>
        <pc:spChg chg="mod">
          <ac:chgData name="Vanessa Wang" userId="48cf43e7-89f2-42df-878b-558b66df2ef4" providerId="ADAL" clId="{D494AFE1-1265-4606-9DC3-68FB5E16CEA9}" dt="2020-08-05T17:21:29.858" v="1246" actId="20577"/>
          <ac:spMkLst>
            <pc:docMk/>
            <pc:sldMk cId="516808225" sldId="284"/>
            <ac:spMk id="3" creationId="{88D5D098-5276-41CF-89D2-88DA025D7D2A}"/>
          </ac:spMkLst>
        </pc:spChg>
      </pc:sldChg>
      <pc:sldChg chg="modSp add">
        <pc:chgData name="Vanessa Wang" userId="48cf43e7-89f2-42df-878b-558b66df2ef4" providerId="ADAL" clId="{D494AFE1-1265-4606-9DC3-68FB5E16CEA9}" dt="2020-08-05T17:24:59.899" v="1435" actId="20577"/>
        <pc:sldMkLst>
          <pc:docMk/>
          <pc:sldMk cId="1819098646" sldId="285"/>
        </pc:sldMkLst>
        <pc:spChg chg="mod">
          <ac:chgData name="Vanessa Wang" userId="48cf43e7-89f2-42df-878b-558b66df2ef4" providerId="ADAL" clId="{D494AFE1-1265-4606-9DC3-68FB5E16CEA9}" dt="2020-08-05T17:24:20.548" v="1282" actId="20577"/>
          <ac:spMkLst>
            <pc:docMk/>
            <pc:sldMk cId="1819098646" sldId="285"/>
            <ac:spMk id="2" creationId="{FD6D7A31-4E96-4EE5-9966-45038901421B}"/>
          </ac:spMkLst>
        </pc:spChg>
        <pc:spChg chg="mod">
          <ac:chgData name="Vanessa Wang" userId="48cf43e7-89f2-42df-878b-558b66df2ef4" providerId="ADAL" clId="{D494AFE1-1265-4606-9DC3-68FB5E16CEA9}" dt="2020-08-05T17:24:59.899" v="1435" actId="20577"/>
          <ac:spMkLst>
            <pc:docMk/>
            <pc:sldMk cId="1819098646" sldId="285"/>
            <ac:spMk id="3" creationId="{967E943A-5785-432E-B3C8-D03B28A24A97}"/>
          </ac:spMkLst>
        </pc:spChg>
      </pc:sldChg>
      <pc:sldChg chg="modSp add">
        <pc:chgData name="Vanessa Wang" userId="48cf43e7-89f2-42df-878b-558b66df2ef4" providerId="ADAL" clId="{D494AFE1-1265-4606-9DC3-68FB5E16CEA9}" dt="2020-08-05T17:31:47.940" v="1465" actId="20577"/>
        <pc:sldMkLst>
          <pc:docMk/>
          <pc:sldMk cId="511938942" sldId="286"/>
        </pc:sldMkLst>
        <pc:spChg chg="mod">
          <ac:chgData name="Vanessa Wang" userId="48cf43e7-89f2-42df-878b-558b66df2ef4" providerId="ADAL" clId="{D494AFE1-1265-4606-9DC3-68FB5E16CEA9}" dt="2020-08-05T17:31:47.940" v="1465" actId="20577"/>
          <ac:spMkLst>
            <pc:docMk/>
            <pc:sldMk cId="511938942" sldId="286"/>
            <ac:spMk id="2" creationId="{C5B8FF1C-5338-4606-BCB6-D84A538B3DEF}"/>
          </ac:spMkLst>
        </pc:spChg>
      </pc:sldChg>
      <pc:sldChg chg="modSp add">
        <pc:chgData name="Vanessa Wang" userId="48cf43e7-89f2-42df-878b-558b66df2ef4" providerId="ADAL" clId="{D494AFE1-1265-4606-9DC3-68FB5E16CEA9}" dt="2020-08-05T17:31:56.402" v="1498" actId="20577"/>
        <pc:sldMkLst>
          <pc:docMk/>
          <pc:sldMk cId="2750714355" sldId="287"/>
        </pc:sldMkLst>
        <pc:spChg chg="mod">
          <ac:chgData name="Vanessa Wang" userId="48cf43e7-89f2-42df-878b-558b66df2ef4" providerId="ADAL" clId="{D494AFE1-1265-4606-9DC3-68FB5E16CEA9}" dt="2020-08-05T17:31:56.402" v="1498" actId="20577"/>
          <ac:spMkLst>
            <pc:docMk/>
            <pc:sldMk cId="2750714355" sldId="287"/>
            <ac:spMk id="2" creationId="{B9A627A6-DBDF-4855-9DD1-6054A748970F}"/>
          </ac:spMkLst>
        </pc:spChg>
      </pc:sldChg>
    </pc:docChg>
  </pc:docChgLst>
  <pc:docChgLst>
    <pc:chgData name="Vanessa Wang" userId="48cf43e7-89f2-42df-878b-558b66df2ef4" providerId="ADAL" clId="{F96FFA85-8002-442D-AB31-45152C74CAAF}"/>
    <pc:docChg chg="undo custSel addSld delSld modSld sldOrd">
      <pc:chgData name="Vanessa Wang" userId="48cf43e7-89f2-42df-878b-558b66df2ef4" providerId="ADAL" clId="{F96FFA85-8002-442D-AB31-45152C74CAAF}" dt="2020-08-14T06:54:10.856" v="6045" actId="1076"/>
      <pc:docMkLst>
        <pc:docMk/>
      </pc:docMkLst>
      <pc:sldChg chg="modSp">
        <pc:chgData name="Vanessa Wang" userId="48cf43e7-89f2-42df-878b-558b66df2ef4" providerId="ADAL" clId="{F96FFA85-8002-442D-AB31-45152C74CAAF}" dt="2020-08-10T19:43:11.750" v="5570" actId="20577"/>
        <pc:sldMkLst>
          <pc:docMk/>
          <pc:sldMk cId="0" sldId="256"/>
        </pc:sldMkLst>
        <pc:spChg chg="mod">
          <ac:chgData name="Vanessa Wang" userId="48cf43e7-89f2-42df-878b-558b66df2ef4" providerId="ADAL" clId="{F96FFA85-8002-442D-AB31-45152C74CAAF}" dt="2020-08-10T19:43:11.750" v="557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Vanessa Wang" userId="48cf43e7-89f2-42df-878b-558b66df2ef4" providerId="ADAL" clId="{F96FFA85-8002-442D-AB31-45152C74CAAF}" dt="2020-08-07T15:05:41.056" v="4856" actId="2696"/>
        <pc:sldMkLst>
          <pc:docMk/>
          <pc:sldMk cId="0" sldId="267"/>
        </pc:sldMkLst>
      </pc:sldChg>
      <pc:sldChg chg="del modTransition">
        <pc:chgData name="Vanessa Wang" userId="48cf43e7-89f2-42df-878b-558b66df2ef4" providerId="ADAL" clId="{F96FFA85-8002-442D-AB31-45152C74CAAF}" dt="2020-08-07T17:27:11.797" v="5462" actId="2696"/>
        <pc:sldMkLst>
          <pc:docMk/>
          <pc:sldMk cId="3646737986" sldId="276"/>
        </pc:sldMkLst>
      </pc:sldChg>
      <pc:sldChg chg="addSp delSp modSp">
        <pc:chgData name="Vanessa Wang" userId="48cf43e7-89f2-42df-878b-558b66df2ef4" providerId="ADAL" clId="{F96FFA85-8002-442D-AB31-45152C74CAAF}" dt="2020-08-07T18:49:27.689" v="5537" actId="20577"/>
        <pc:sldMkLst>
          <pc:docMk/>
          <pc:sldMk cId="2333127136" sldId="277"/>
        </pc:sldMkLst>
        <pc:spChg chg="del mod">
          <ac:chgData name="Vanessa Wang" userId="48cf43e7-89f2-42df-878b-558b66df2ef4" providerId="ADAL" clId="{F96FFA85-8002-442D-AB31-45152C74CAAF}" dt="2020-08-06T22:46:13.774" v="1955" actId="478"/>
          <ac:spMkLst>
            <pc:docMk/>
            <pc:sldMk cId="2333127136" sldId="277"/>
            <ac:spMk id="2" creationId="{515B9DEA-D0FA-475F-A8F3-760621D37D82}"/>
          </ac:spMkLst>
        </pc:spChg>
        <pc:spChg chg="mod">
          <ac:chgData name="Vanessa Wang" userId="48cf43e7-89f2-42df-878b-558b66df2ef4" providerId="ADAL" clId="{F96FFA85-8002-442D-AB31-45152C74CAAF}" dt="2020-08-07T14:01:10.751" v="3422" actId="20577"/>
          <ac:spMkLst>
            <pc:docMk/>
            <pc:sldMk cId="2333127136" sldId="277"/>
            <ac:spMk id="3" creationId="{00000000-0000-0000-0000-000000000000}"/>
          </ac:spMkLst>
        </pc:spChg>
        <pc:spChg chg="mod">
          <ac:chgData name="Vanessa Wang" userId="48cf43e7-89f2-42df-878b-558b66df2ef4" providerId="ADAL" clId="{F96FFA85-8002-442D-AB31-45152C74CAAF}" dt="2020-08-07T18:49:27.689" v="5537" actId="20577"/>
          <ac:spMkLst>
            <pc:docMk/>
            <pc:sldMk cId="2333127136" sldId="277"/>
            <ac:spMk id="4" creationId="{00000000-0000-0000-0000-000000000000}"/>
          </ac:spMkLst>
        </pc:spChg>
        <pc:spChg chg="add mod">
          <ac:chgData name="Vanessa Wang" userId="48cf43e7-89f2-42df-878b-558b66df2ef4" providerId="ADAL" clId="{F96FFA85-8002-442D-AB31-45152C74CAAF}" dt="2020-08-07T16:29:33.773" v="5374" actId="1076"/>
          <ac:spMkLst>
            <pc:docMk/>
            <pc:sldMk cId="2333127136" sldId="277"/>
            <ac:spMk id="7" creationId="{B7BC96E0-7032-44DC-BDCE-443771C834A6}"/>
          </ac:spMkLst>
        </pc:spChg>
        <pc:picChg chg="mod">
          <ac:chgData name="Vanessa Wang" userId="48cf43e7-89f2-42df-878b-558b66df2ef4" providerId="ADAL" clId="{F96FFA85-8002-442D-AB31-45152C74CAAF}" dt="2020-08-07T16:29:15.013" v="5366" actId="1076"/>
          <ac:picMkLst>
            <pc:docMk/>
            <pc:sldMk cId="2333127136" sldId="277"/>
            <ac:picMk id="5" creationId="{09912665-EA19-4A7D-87C1-F0B21CA750F7}"/>
          </ac:picMkLst>
        </pc:picChg>
        <pc:picChg chg="mod">
          <ac:chgData name="Vanessa Wang" userId="48cf43e7-89f2-42df-878b-558b66df2ef4" providerId="ADAL" clId="{F96FFA85-8002-442D-AB31-45152C74CAAF}" dt="2020-08-07T16:29:25.783" v="5371" actId="1076"/>
          <ac:picMkLst>
            <pc:docMk/>
            <pc:sldMk cId="2333127136" sldId="277"/>
            <ac:picMk id="6" creationId="{053B9B24-D2A3-4BDF-9335-1DD3CE7C9BD3}"/>
          </ac:picMkLst>
        </pc:picChg>
        <pc:cxnChg chg="add mod">
          <ac:chgData name="Vanessa Wang" userId="48cf43e7-89f2-42df-878b-558b66df2ef4" providerId="ADAL" clId="{F96FFA85-8002-442D-AB31-45152C74CAAF}" dt="2020-08-07T16:29:17.822" v="5368" actId="1076"/>
          <ac:cxnSpMkLst>
            <pc:docMk/>
            <pc:sldMk cId="2333127136" sldId="277"/>
            <ac:cxnSpMk id="9" creationId="{65BD9CB1-D07C-4EC0-B8B3-17E5C61774FA}"/>
          </ac:cxnSpMkLst>
        </pc:cxnChg>
      </pc:sldChg>
      <pc:sldChg chg="addSp delSp modSp">
        <pc:chgData name="Vanessa Wang" userId="48cf43e7-89f2-42df-878b-558b66df2ef4" providerId="ADAL" clId="{F96FFA85-8002-442D-AB31-45152C74CAAF}" dt="2020-08-11T07:42:59.771" v="5999" actId="20577"/>
        <pc:sldMkLst>
          <pc:docMk/>
          <pc:sldMk cId="1021226445" sldId="278"/>
        </pc:sldMkLst>
        <pc:spChg chg="mod">
          <ac:chgData name="Vanessa Wang" userId="48cf43e7-89f2-42df-878b-558b66df2ef4" providerId="ADAL" clId="{F96FFA85-8002-442D-AB31-45152C74CAAF}" dt="2020-08-07T14:01:45.973" v="3424" actId="20577"/>
          <ac:spMkLst>
            <pc:docMk/>
            <pc:sldMk cId="1021226445" sldId="278"/>
            <ac:spMk id="2" creationId="{23BF181B-6E89-47E5-8414-F9318545EC95}"/>
          </ac:spMkLst>
        </pc:spChg>
        <pc:spChg chg="mod">
          <ac:chgData name="Vanessa Wang" userId="48cf43e7-89f2-42df-878b-558b66df2ef4" providerId="ADAL" clId="{F96FFA85-8002-442D-AB31-45152C74CAAF}" dt="2020-08-11T07:42:59.771" v="5999" actId="20577"/>
          <ac:spMkLst>
            <pc:docMk/>
            <pc:sldMk cId="1021226445" sldId="278"/>
            <ac:spMk id="3" creationId="{B8D98190-522D-4B5F-864F-9D05C912A7D0}"/>
          </ac:spMkLst>
        </pc:spChg>
        <pc:picChg chg="mod modCrop">
          <ac:chgData name="Vanessa Wang" userId="48cf43e7-89f2-42df-878b-558b66df2ef4" providerId="ADAL" clId="{F96FFA85-8002-442D-AB31-45152C74CAAF}" dt="2020-08-11T05:35:28.479" v="5739" actId="14100"/>
          <ac:picMkLst>
            <pc:docMk/>
            <pc:sldMk cId="1021226445" sldId="278"/>
            <ac:picMk id="4" creationId="{6360C483-3020-439F-9D66-B02FCF593160}"/>
          </ac:picMkLst>
        </pc:picChg>
        <pc:picChg chg="add mod modCrop">
          <ac:chgData name="Vanessa Wang" userId="48cf43e7-89f2-42df-878b-558b66df2ef4" providerId="ADAL" clId="{F96FFA85-8002-442D-AB31-45152C74CAAF}" dt="2020-08-11T06:07:09.720" v="5931" actId="1076"/>
          <ac:picMkLst>
            <pc:docMk/>
            <pc:sldMk cId="1021226445" sldId="278"/>
            <ac:picMk id="6" creationId="{717C5ED3-31CE-491D-AFFC-B7493D56438C}"/>
          </ac:picMkLst>
        </pc:picChg>
        <pc:picChg chg="add del mod">
          <ac:chgData name="Vanessa Wang" userId="48cf43e7-89f2-42df-878b-558b66df2ef4" providerId="ADAL" clId="{F96FFA85-8002-442D-AB31-45152C74CAAF}" dt="2020-08-11T05:35:16.584" v="5736" actId="478"/>
          <ac:picMkLst>
            <pc:docMk/>
            <pc:sldMk cId="1021226445" sldId="278"/>
            <ac:picMk id="7" creationId="{BB4F4D12-967F-4A48-BF6A-36E16BD65819}"/>
          </ac:picMkLst>
        </pc:picChg>
        <pc:picChg chg="add del mod">
          <ac:chgData name="Vanessa Wang" userId="48cf43e7-89f2-42df-878b-558b66df2ef4" providerId="ADAL" clId="{F96FFA85-8002-442D-AB31-45152C74CAAF}" dt="2020-08-11T05:33:52.224" v="5710" actId="478"/>
          <ac:picMkLst>
            <pc:docMk/>
            <pc:sldMk cId="1021226445" sldId="278"/>
            <ac:picMk id="1026" creationId="{7B3B8ACB-0892-4DD9-ABDF-A47205A5C600}"/>
          </ac:picMkLst>
        </pc:picChg>
        <pc:picChg chg="add del mod">
          <ac:chgData name="Vanessa Wang" userId="48cf43e7-89f2-42df-878b-558b66df2ef4" providerId="ADAL" clId="{F96FFA85-8002-442D-AB31-45152C74CAAF}" dt="2020-08-11T05:34:34.831" v="5718"/>
          <ac:picMkLst>
            <pc:docMk/>
            <pc:sldMk cId="1021226445" sldId="278"/>
            <ac:picMk id="1028" creationId="{1691136D-9B68-4988-99DE-B8CDE942D638}"/>
          </ac:picMkLst>
        </pc:picChg>
        <pc:picChg chg="add mod">
          <ac:chgData name="Vanessa Wang" userId="48cf43e7-89f2-42df-878b-558b66df2ef4" providerId="ADAL" clId="{F96FFA85-8002-442D-AB31-45152C74CAAF}" dt="2020-08-11T05:35:30.497" v="5740" actId="1076"/>
          <ac:picMkLst>
            <pc:docMk/>
            <pc:sldMk cId="1021226445" sldId="278"/>
            <ac:picMk id="1030" creationId="{D8979341-F3B9-46CC-8BCB-9EBBD07AD12E}"/>
          </ac:picMkLst>
        </pc:picChg>
      </pc:sldChg>
      <pc:sldChg chg="addSp delSp modSp">
        <pc:chgData name="Vanessa Wang" userId="48cf43e7-89f2-42df-878b-558b66df2ef4" providerId="ADAL" clId="{F96FFA85-8002-442D-AB31-45152C74CAAF}" dt="2020-08-07T17:23:32.852" v="5459" actId="20577"/>
        <pc:sldMkLst>
          <pc:docMk/>
          <pc:sldMk cId="3739254820" sldId="279"/>
        </pc:sldMkLst>
        <pc:spChg chg="add del mod">
          <ac:chgData name="Vanessa Wang" userId="48cf43e7-89f2-42df-878b-558b66df2ef4" providerId="ADAL" clId="{F96FFA85-8002-442D-AB31-45152C74CAAF}" dt="2020-08-07T14:05:42.709" v="3533" actId="478"/>
          <ac:spMkLst>
            <pc:docMk/>
            <pc:sldMk cId="3739254820" sldId="279"/>
            <ac:spMk id="3" creationId="{7EE1626C-996E-4CCF-93BF-E0F23046DDF0}"/>
          </ac:spMkLst>
        </pc:spChg>
        <pc:spChg chg="add del mod">
          <ac:chgData name="Vanessa Wang" userId="48cf43e7-89f2-42df-878b-558b66df2ef4" providerId="ADAL" clId="{F96FFA85-8002-442D-AB31-45152C74CAAF}" dt="2020-08-07T14:05:41.565" v="3532" actId="478"/>
          <ac:spMkLst>
            <pc:docMk/>
            <pc:sldMk cId="3739254820" sldId="279"/>
            <ac:spMk id="4" creationId="{6A6B1B88-E785-4AC4-8E63-019ED4DDF1DE}"/>
          </ac:spMkLst>
        </pc:spChg>
        <pc:spChg chg="mod">
          <ac:chgData name="Vanessa Wang" userId="48cf43e7-89f2-42df-878b-558b66df2ef4" providerId="ADAL" clId="{F96FFA85-8002-442D-AB31-45152C74CAAF}" dt="2020-08-07T17:23:32.852" v="5459" actId="20577"/>
          <ac:spMkLst>
            <pc:docMk/>
            <pc:sldMk cId="3739254820" sldId="279"/>
            <ac:spMk id="7" creationId="{1EC650B0-8331-45FF-A25A-1DC51DF8E262}"/>
          </ac:spMkLst>
        </pc:spChg>
        <pc:spChg chg="mod">
          <ac:chgData name="Vanessa Wang" userId="48cf43e7-89f2-42df-878b-558b66df2ef4" providerId="ADAL" clId="{F96FFA85-8002-442D-AB31-45152C74CAAF}" dt="2020-08-07T16:30:45.782" v="5384" actId="20577"/>
          <ac:spMkLst>
            <pc:docMk/>
            <pc:sldMk cId="3739254820" sldId="279"/>
            <ac:spMk id="8" creationId="{C86A0564-1D6A-4648-A8C9-C30C0313C138}"/>
          </ac:spMkLst>
        </pc:spChg>
        <pc:picChg chg="add del mod">
          <ac:chgData name="Vanessa Wang" userId="48cf43e7-89f2-42df-878b-558b66df2ef4" providerId="ADAL" clId="{F96FFA85-8002-442D-AB31-45152C74CAAF}" dt="2020-08-07T14:03:34.741" v="3498" actId="478"/>
          <ac:picMkLst>
            <pc:docMk/>
            <pc:sldMk cId="3739254820" sldId="279"/>
            <ac:picMk id="2" creationId="{8B6431A8-1F5D-464A-8568-F08B6B1955FF}"/>
          </ac:picMkLst>
        </pc:picChg>
        <pc:picChg chg="add mod">
          <ac:chgData name="Vanessa Wang" userId="48cf43e7-89f2-42df-878b-558b66df2ef4" providerId="ADAL" clId="{F96FFA85-8002-442D-AB31-45152C74CAAF}" dt="2020-08-07T14:03:59.138" v="3511" actId="1076"/>
          <ac:picMkLst>
            <pc:docMk/>
            <pc:sldMk cId="3739254820" sldId="279"/>
            <ac:picMk id="9" creationId="{17515D6F-138B-46BA-A189-6C93E8CF42EF}"/>
          </ac:picMkLst>
        </pc:picChg>
        <pc:picChg chg="add mod">
          <ac:chgData name="Vanessa Wang" userId="48cf43e7-89f2-42df-878b-558b66df2ef4" providerId="ADAL" clId="{F96FFA85-8002-442D-AB31-45152C74CAAF}" dt="2020-08-07T14:04:01.098" v="3512" actId="1076"/>
          <ac:picMkLst>
            <pc:docMk/>
            <pc:sldMk cId="3739254820" sldId="279"/>
            <ac:picMk id="10" creationId="{78AC8308-7CC0-47DB-935E-60C0502434A8}"/>
          </ac:picMkLst>
        </pc:picChg>
        <pc:picChg chg="add del mod">
          <ac:chgData name="Vanessa Wang" userId="48cf43e7-89f2-42df-878b-558b66df2ef4" providerId="ADAL" clId="{F96FFA85-8002-442D-AB31-45152C74CAAF}" dt="2020-08-06T15:33:16.441" v="248"/>
          <ac:picMkLst>
            <pc:docMk/>
            <pc:sldMk cId="3739254820" sldId="279"/>
            <ac:picMk id="1026" creationId="{A06FE140-A752-41AB-9F29-54739701E508}"/>
          </ac:picMkLst>
        </pc:picChg>
        <pc:picChg chg="add del mod">
          <ac:chgData name="Vanessa Wang" userId="48cf43e7-89f2-42df-878b-558b66df2ef4" providerId="ADAL" clId="{F96FFA85-8002-442D-AB31-45152C74CAAF}" dt="2020-08-06T15:33:21.458" v="252"/>
          <ac:picMkLst>
            <pc:docMk/>
            <pc:sldMk cId="3739254820" sldId="279"/>
            <ac:picMk id="1028" creationId="{990096A6-B9C1-4923-9B96-D552CC1A7C32}"/>
          </ac:picMkLst>
        </pc:picChg>
        <pc:picChg chg="add mod">
          <ac:chgData name="Vanessa Wang" userId="48cf43e7-89f2-42df-878b-558b66df2ef4" providerId="ADAL" clId="{F96FFA85-8002-442D-AB31-45152C74CAAF}" dt="2020-08-07T14:04:59.914" v="3525" actId="1076"/>
          <ac:picMkLst>
            <pc:docMk/>
            <pc:sldMk cId="3739254820" sldId="279"/>
            <ac:picMk id="1030" creationId="{F1301B0F-CF1A-4314-BD20-653A578FACA3}"/>
          </ac:picMkLst>
        </pc:picChg>
        <pc:picChg chg="add del mod">
          <ac:chgData name="Vanessa Wang" userId="48cf43e7-89f2-42df-878b-558b66df2ef4" providerId="ADAL" clId="{F96FFA85-8002-442D-AB31-45152C74CAAF}" dt="2020-08-07T04:34:03.324" v="2151" actId="478"/>
          <ac:picMkLst>
            <pc:docMk/>
            <pc:sldMk cId="3739254820" sldId="279"/>
            <ac:picMk id="1032" creationId="{C343F2C6-73A0-492C-BD6D-A751F8782F9B}"/>
          </ac:picMkLst>
        </pc:picChg>
        <pc:cxnChg chg="add mod">
          <ac:chgData name="Vanessa Wang" userId="48cf43e7-89f2-42df-878b-558b66df2ef4" providerId="ADAL" clId="{F96FFA85-8002-442D-AB31-45152C74CAAF}" dt="2020-08-07T14:05:55.764" v="3536" actId="1582"/>
          <ac:cxnSpMkLst>
            <pc:docMk/>
            <pc:sldMk cId="3739254820" sldId="279"/>
            <ac:cxnSpMk id="6" creationId="{33B73BB5-179B-4CF7-8B79-F4D86EF7AEA1}"/>
          </ac:cxnSpMkLst>
        </pc:cxnChg>
        <pc:cxnChg chg="add mod">
          <ac:chgData name="Vanessa Wang" userId="48cf43e7-89f2-42df-878b-558b66df2ef4" providerId="ADAL" clId="{F96FFA85-8002-442D-AB31-45152C74CAAF}" dt="2020-08-07T14:06:13.831" v="3544" actId="14100"/>
          <ac:cxnSpMkLst>
            <pc:docMk/>
            <pc:sldMk cId="3739254820" sldId="279"/>
            <ac:cxnSpMk id="15" creationId="{D00B96D6-B969-443E-A7D7-BDED13A19DC5}"/>
          </ac:cxnSpMkLst>
        </pc:cxnChg>
      </pc:sldChg>
      <pc:sldChg chg="addSp delSp modSp del">
        <pc:chgData name="Vanessa Wang" userId="48cf43e7-89f2-42df-878b-558b66df2ef4" providerId="ADAL" clId="{F96FFA85-8002-442D-AB31-45152C74CAAF}" dt="2020-08-07T14:08:09.560" v="3583" actId="2696"/>
        <pc:sldMkLst>
          <pc:docMk/>
          <pc:sldMk cId="3697399775" sldId="280"/>
        </pc:sldMkLst>
        <pc:spChg chg="mod">
          <ac:chgData name="Vanessa Wang" userId="48cf43e7-89f2-42df-878b-558b66df2ef4" providerId="ADAL" clId="{F96FFA85-8002-442D-AB31-45152C74CAAF}" dt="2020-08-07T05:37:31.479" v="2871" actId="20577"/>
          <ac:spMkLst>
            <pc:docMk/>
            <pc:sldMk cId="3697399775" sldId="280"/>
            <ac:spMk id="2" creationId="{5816BCFB-7429-44E0-9BD5-4122078C0126}"/>
          </ac:spMkLst>
        </pc:spChg>
        <pc:spChg chg="mod">
          <ac:chgData name="Vanessa Wang" userId="48cf43e7-89f2-42df-878b-558b66df2ef4" providerId="ADAL" clId="{F96FFA85-8002-442D-AB31-45152C74CAAF}" dt="2020-08-07T14:06:41.331" v="3551"/>
          <ac:spMkLst>
            <pc:docMk/>
            <pc:sldMk cId="3697399775" sldId="280"/>
            <ac:spMk id="3" creationId="{1DF3F15D-9811-4D05-8D92-B40DC1500C92}"/>
          </ac:spMkLst>
        </pc:spChg>
        <pc:picChg chg="del mod">
          <ac:chgData name="Vanessa Wang" userId="48cf43e7-89f2-42df-878b-558b66df2ef4" providerId="ADAL" clId="{F96FFA85-8002-442D-AB31-45152C74CAAF}" dt="2020-08-07T14:03:37.327" v="3499"/>
          <ac:picMkLst>
            <pc:docMk/>
            <pc:sldMk cId="3697399775" sldId="280"/>
            <ac:picMk id="4" creationId="{F49F6126-447C-48EE-B0C9-BF8AC0B2768D}"/>
          </ac:picMkLst>
        </pc:picChg>
        <pc:picChg chg="add del mod">
          <ac:chgData name="Vanessa Wang" userId="48cf43e7-89f2-42df-878b-558b66df2ef4" providerId="ADAL" clId="{F96FFA85-8002-442D-AB31-45152C74CAAF}" dt="2020-08-07T07:07:38.903" v="3357" actId="478"/>
          <ac:picMkLst>
            <pc:docMk/>
            <pc:sldMk cId="3697399775" sldId="280"/>
            <ac:picMk id="5" creationId="{77945D1E-59B9-47FC-8AC6-394A72008617}"/>
          </ac:picMkLst>
        </pc:picChg>
        <pc:picChg chg="del mod">
          <ac:chgData name="Vanessa Wang" userId="48cf43e7-89f2-42df-878b-558b66df2ef4" providerId="ADAL" clId="{F96FFA85-8002-442D-AB31-45152C74CAAF}" dt="2020-08-07T14:03:40.346" v="3501"/>
          <ac:picMkLst>
            <pc:docMk/>
            <pc:sldMk cId="3697399775" sldId="280"/>
            <ac:picMk id="6" creationId="{505012ED-A23F-4DED-9E16-9B3AEFDE426E}"/>
          </ac:picMkLst>
        </pc:picChg>
      </pc:sldChg>
      <pc:sldChg chg="addSp delSp modSp del">
        <pc:chgData name="Vanessa Wang" userId="48cf43e7-89f2-42df-878b-558b66df2ef4" providerId="ADAL" clId="{F96FFA85-8002-442D-AB31-45152C74CAAF}" dt="2020-08-06T16:17:13.109" v="746" actId="2696"/>
        <pc:sldMkLst>
          <pc:docMk/>
          <pc:sldMk cId="1660635414" sldId="281"/>
        </pc:sldMkLst>
        <pc:spChg chg="add mod">
          <ac:chgData name="Vanessa Wang" userId="48cf43e7-89f2-42df-878b-558b66df2ef4" providerId="ADAL" clId="{F96FFA85-8002-442D-AB31-45152C74CAAF}" dt="2020-08-06T16:16:55.556" v="741" actId="1076"/>
          <ac:spMkLst>
            <pc:docMk/>
            <pc:sldMk cId="1660635414" sldId="281"/>
            <ac:spMk id="3" creationId="{268C56DA-948B-4D4E-A121-DC78652194E9}"/>
          </ac:spMkLst>
        </pc:spChg>
        <pc:spChg chg="add del mod">
          <ac:chgData name="Vanessa Wang" userId="48cf43e7-89f2-42df-878b-558b66df2ef4" providerId="ADAL" clId="{F96FFA85-8002-442D-AB31-45152C74CAAF}" dt="2020-08-06T16:16:50.776" v="740" actId="478"/>
          <ac:spMkLst>
            <pc:docMk/>
            <pc:sldMk cId="1660635414" sldId="281"/>
            <ac:spMk id="14" creationId="{B9D3639E-01BF-41B9-B961-BDC04E307622}"/>
          </ac:spMkLst>
        </pc:spChg>
        <pc:picChg chg="mod">
          <ac:chgData name="Vanessa Wang" userId="48cf43e7-89f2-42df-878b-558b66df2ef4" providerId="ADAL" clId="{F96FFA85-8002-442D-AB31-45152C74CAAF}" dt="2020-08-06T16:13:30.970" v="707" actId="1076"/>
          <ac:picMkLst>
            <pc:docMk/>
            <pc:sldMk cId="1660635414" sldId="281"/>
            <ac:picMk id="8" creationId="{5D36432C-FBC2-4AA1-AEDA-1337CE53C1FC}"/>
          </ac:picMkLst>
        </pc:picChg>
        <pc:picChg chg="del mod">
          <ac:chgData name="Vanessa Wang" userId="48cf43e7-89f2-42df-878b-558b66df2ef4" providerId="ADAL" clId="{F96FFA85-8002-442D-AB31-45152C74CAAF}" dt="2020-08-06T16:16:44.815" v="738" actId="478"/>
          <ac:picMkLst>
            <pc:docMk/>
            <pc:sldMk cId="1660635414" sldId="281"/>
            <ac:picMk id="9" creationId="{9D8CE895-053B-402F-A011-AB7DE324F390}"/>
          </ac:picMkLst>
        </pc:picChg>
        <pc:picChg chg="del mod">
          <ac:chgData name="Vanessa Wang" userId="48cf43e7-89f2-42df-878b-558b66df2ef4" providerId="ADAL" clId="{F96FFA85-8002-442D-AB31-45152C74CAAF}" dt="2020-08-06T16:16:44.815" v="738" actId="478"/>
          <ac:picMkLst>
            <pc:docMk/>
            <pc:sldMk cId="1660635414" sldId="281"/>
            <ac:picMk id="10" creationId="{DD439CDD-D95C-471A-AF80-FC1E7365DAC1}"/>
          </ac:picMkLst>
        </pc:picChg>
        <pc:picChg chg="del mod">
          <ac:chgData name="Vanessa Wang" userId="48cf43e7-89f2-42df-878b-558b66df2ef4" providerId="ADAL" clId="{F96FFA85-8002-442D-AB31-45152C74CAAF}" dt="2020-08-06T16:16:44.815" v="738" actId="478"/>
          <ac:picMkLst>
            <pc:docMk/>
            <pc:sldMk cId="1660635414" sldId="281"/>
            <ac:picMk id="1028" creationId="{DFCF6D47-BCE6-4E4D-8BF9-08CEAF1E4640}"/>
          </ac:picMkLst>
        </pc:picChg>
        <pc:picChg chg="del mod">
          <ac:chgData name="Vanessa Wang" userId="48cf43e7-89f2-42df-878b-558b66df2ef4" providerId="ADAL" clId="{F96FFA85-8002-442D-AB31-45152C74CAAF}" dt="2020-08-06T16:16:44.815" v="738" actId="478"/>
          <ac:picMkLst>
            <pc:docMk/>
            <pc:sldMk cId="1660635414" sldId="281"/>
            <ac:picMk id="1030" creationId="{CD589AA5-477A-43F2-BBC9-F38510F7EFC7}"/>
          </ac:picMkLst>
        </pc:picChg>
        <pc:cxnChg chg="add del mod">
          <ac:chgData name="Vanessa Wang" userId="48cf43e7-89f2-42df-878b-558b66df2ef4" providerId="ADAL" clId="{F96FFA85-8002-442D-AB31-45152C74CAAF}" dt="2020-08-06T16:14:36.698" v="728" actId="478"/>
          <ac:cxnSpMkLst>
            <pc:docMk/>
            <pc:sldMk cId="1660635414" sldId="281"/>
            <ac:cxnSpMk id="5" creationId="{0DC991DB-EF8C-443D-A7A2-AA69B1537866}"/>
          </ac:cxnSpMkLst>
        </pc:cxnChg>
        <pc:cxnChg chg="add del mod">
          <ac:chgData name="Vanessa Wang" userId="48cf43e7-89f2-42df-878b-558b66df2ef4" providerId="ADAL" clId="{F96FFA85-8002-442D-AB31-45152C74CAAF}" dt="2020-08-06T16:16:47.050" v="739" actId="478"/>
          <ac:cxnSpMkLst>
            <pc:docMk/>
            <pc:sldMk cId="1660635414" sldId="281"/>
            <ac:cxnSpMk id="7" creationId="{FA8DA2E2-2A06-4993-9496-0DEA3F8AF8DB}"/>
          </ac:cxnSpMkLst>
        </pc:cxnChg>
      </pc:sldChg>
      <pc:sldChg chg="addSp delSp modSp delAnim modAnim">
        <pc:chgData name="Vanessa Wang" userId="48cf43e7-89f2-42df-878b-558b66df2ef4" providerId="ADAL" clId="{F96FFA85-8002-442D-AB31-45152C74CAAF}" dt="2020-08-14T06:54:10.856" v="6045" actId="1076"/>
        <pc:sldMkLst>
          <pc:docMk/>
          <pc:sldMk cId="4021950650" sldId="282"/>
        </pc:sldMkLst>
        <pc:spChg chg="mod">
          <ac:chgData name="Vanessa Wang" userId="48cf43e7-89f2-42df-878b-558b66df2ef4" providerId="ADAL" clId="{F96FFA85-8002-442D-AB31-45152C74CAAF}" dt="2020-08-07T14:54:22.555" v="4769" actId="20577"/>
          <ac:spMkLst>
            <pc:docMk/>
            <pc:sldMk cId="4021950650" sldId="282"/>
            <ac:spMk id="2" creationId="{CC59B7B7-AACE-4B09-AB48-5FCE84A981AB}"/>
          </ac:spMkLst>
        </pc:spChg>
        <pc:spChg chg="del mod">
          <ac:chgData name="Vanessa Wang" userId="48cf43e7-89f2-42df-878b-558b66df2ef4" providerId="ADAL" clId="{F96FFA85-8002-442D-AB31-45152C74CAAF}" dt="2020-08-07T16:53:18.686" v="5390" actId="478"/>
          <ac:spMkLst>
            <pc:docMk/>
            <pc:sldMk cId="4021950650" sldId="282"/>
            <ac:spMk id="3" creationId="{770F0876-3B0E-446B-BC41-EEA5A9FDD27E}"/>
          </ac:spMkLst>
        </pc:spChg>
        <pc:spChg chg="add del">
          <ac:chgData name="Vanessa Wang" userId="48cf43e7-89f2-42df-878b-558b66df2ef4" providerId="ADAL" clId="{F96FFA85-8002-442D-AB31-45152C74CAAF}" dt="2020-08-07T14:43:01.251" v="4402"/>
          <ac:spMkLst>
            <pc:docMk/>
            <pc:sldMk cId="4021950650" sldId="282"/>
            <ac:spMk id="4" creationId="{B79E76A0-78C9-46C6-AF9B-10C6E31FAE90}"/>
          </ac:spMkLst>
        </pc:spChg>
        <pc:picChg chg="del mod">
          <ac:chgData name="Vanessa Wang" userId="48cf43e7-89f2-42df-878b-558b66df2ef4" providerId="ADAL" clId="{F96FFA85-8002-442D-AB31-45152C74CAAF}" dt="2020-08-14T06:54:05.412" v="6042" actId="478"/>
          <ac:picMkLst>
            <pc:docMk/>
            <pc:sldMk cId="4021950650" sldId="282"/>
            <ac:picMk id="3" creationId="{C5693D51-FDA3-4BEE-9B97-11EDB56C79C4}"/>
          </ac:picMkLst>
        </pc:picChg>
        <pc:picChg chg="add mod">
          <ac:chgData name="Vanessa Wang" userId="48cf43e7-89f2-42df-878b-558b66df2ef4" providerId="ADAL" clId="{F96FFA85-8002-442D-AB31-45152C74CAAF}" dt="2020-08-14T06:54:10.856" v="6045" actId="1076"/>
          <ac:picMkLst>
            <pc:docMk/>
            <pc:sldMk cId="4021950650" sldId="282"/>
            <ac:picMk id="4" creationId="{30354FB1-A8CB-472E-8BBE-ED6091C88E79}"/>
          </ac:picMkLst>
        </pc:picChg>
        <pc:picChg chg="del mod">
          <ac:chgData name="Vanessa Wang" userId="48cf43e7-89f2-42df-878b-558b66df2ef4" providerId="ADAL" clId="{F96FFA85-8002-442D-AB31-45152C74CAAF}" dt="2020-08-11T07:54:54.840" v="6005" actId="478"/>
          <ac:picMkLst>
            <pc:docMk/>
            <pc:sldMk cId="4021950650" sldId="282"/>
            <ac:picMk id="5" creationId="{1B38B875-0183-4913-B71E-28640833BD18}"/>
          </ac:picMkLst>
        </pc:picChg>
      </pc:sldChg>
      <pc:sldChg chg="addSp delSp modSp">
        <pc:chgData name="Vanessa Wang" userId="48cf43e7-89f2-42df-878b-558b66df2ef4" providerId="ADAL" clId="{F96FFA85-8002-442D-AB31-45152C74CAAF}" dt="2020-08-11T05:51:46.863" v="5922" actId="20577"/>
        <pc:sldMkLst>
          <pc:docMk/>
          <pc:sldMk cId="1486149314" sldId="283"/>
        </pc:sldMkLst>
        <pc:spChg chg="mod">
          <ac:chgData name="Vanessa Wang" userId="48cf43e7-89f2-42df-878b-558b66df2ef4" providerId="ADAL" clId="{F96FFA85-8002-442D-AB31-45152C74CAAF}" dt="2020-08-11T05:51:46.863" v="5922" actId="20577"/>
          <ac:spMkLst>
            <pc:docMk/>
            <pc:sldMk cId="1486149314" sldId="283"/>
            <ac:spMk id="3" creationId="{98F82628-F17B-4779-8CDF-08B80B6AF6CD}"/>
          </ac:spMkLst>
        </pc:spChg>
        <pc:spChg chg="add mod">
          <ac:chgData name="Vanessa Wang" userId="48cf43e7-89f2-42df-878b-558b66df2ef4" providerId="ADAL" clId="{F96FFA85-8002-442D-AB31-45152C74CAAF}" dt="2020-08-07T15:13:04.998" v="5007" actId="1076"/>
          <ac:spMkLst>
            <pc:docMk/>
            <pc:sldMk cId="1486149314" sldId="283"/>
            <ac:spMk id="7" creationId="{35B8A3ED-1699-48A4-BBC1-66A0586921E8}"/>
          </ac:spMkLst>
        </pc:spChg>
        <pc:spChg chg="add mod">
          <ac:chgData name="Vanessa Wang" userId="48cf43e7-89f2-42df-878b-558b66df2ef4" providerId="ADAL" clId="{F96FFA85-8002-442D-AB31-45152C74CAAF}" dt="2020-08-07T15:13:01.519" v="5006" actId="1076"/>
          <ac:spMkLst>
            <pc:docMk/>
            <pc:sldMk cId="1486149314" sldId="283"/>
            <ac:spMk id="8" creationId="{3D61FFEE-923E-4BB5-9C15-D494CB4035F5}"/>
          </ac:spMkLst>
        </pc:spChg>
        <pc:picChg chg="add mod">
          <ac:chgData name="Vanessa Wang" userId="48cf43e7-89f2-42df-878b-558b66df2ef4" providerId="ADAL" clId="{F96FFA85-8002-442D-AB31-45152C74CAAF}" dt="2020-08-07T15:12:56.800" v="5005" actId="1076"/>
          <ac:picMkLst>
            <pc:docMk/>
            <pc:sldMk cId="1486149314" sldId="283"/>
            <ac:picMk id="4" creationId="{141FE5EA-1C0D-4EC8-BCC2-118939CEE524}"/>
          </ac:picMkLst>
        </pc:picChg>
        <pc:picChg chg="add del mod">
          <ac:chgData name="Vanessa Wang" userId="48cf43e7-89f2-42df-878b-558b66df2ef4" providerId="ADAL" clId="{F96FFA85-8002-442D-AB31-45152C74CAAF}" dt="2020-08-07T07:11:27.803" v="3370" actId="478"/>
          <ac:picMkLst>
            <pc:docMk/>
            <pc:sldMk cId="1486149314" sldId="283"/>
            <ac:picMk id="5" creationId="{80823728-319C-405C-9C65-676FF41385C2}"/>
          </ac:picMkLst>
        </pc:picChg>
        <pc:picChg chg="add mod modCrop">
          <ac:chgData name="Vanessa Wang" userId="48cf43e7-89f2-42df-878b-558b66df2ef4" providerId="ADAL" clId="{F96FFA85-8002-442D-AB31-45152C74CAAF}" dt="2020-08-07T15:12:45.463" v="5002" actId="1076"/>
          <ac:picMkLst>
            <pc:docMk/>
            <pc:sldMk cId="1486149314" sldId="283"/>
            <ac:picMk id="6" creationId="{D7376F60-35CE-4B87-BB10-FE9527A91EED}"/>
          </ac:picMkLst>
        </pc:picChg>
      </pc:sldChg>
      <pc:sldChg chg="modSp del ord">
        <pc:chgData name="Vanessa Wang" userId="48cf43e7-89f2-42df-878b-558b66df2ef4" providerId="ADAL" clId="{F96FFA85-8002-442D-AB31-45152C74CAAF}" dt="2020-08-06T17:00:08.044" v="1236" actId="2696"/>
        <pc:sldMkLst>
          <pc:docMk/>
          <pc:sldMk cId="516808225" sldId="284"/>
        </pc:sldMkLst>
        <pc:spChg chg="mod">
          <ac:chgData name="Vanessa Wang" userId="48cf43e7-89f2-42df-878b-558b66df2ef4" providerId="ADAL" clId="{F96FFA85-8002-442D-AB31-45152C74CAAF}" dt="2020-08-06T16:49:27.063" v="1219"/>
          <ac:spMkLst>
            <pc:docMk/>
            <pc:sldMk cId="516808225" sldId="284"/>
            <ac:spMk id="3" creationId="{88D5D098-5276-41CF-89D2-88DA025D7D2A}"/>
          </ac:spMkLst>
        </pc:spChg>
      </pc:sldChg>
      <pc:sldChg chg="addSp delSp modSp ord">
        <pc:chgData name="Vanessa Wang" userId="48cf43e7-89f2-42df-878b-558b66df2ef4" providerId="ADAL" clId="{F96FFA85-8002-442D-AB31-45152C74CAAF}" dt="2020-08-11T07:40:29.151" v="5991" actId="20577"/>
        <pc:sldMkLst>
          <pc:docMk/>
          <pc:sldMk cId="1819098646" sldId="285"/>
        </pc:sldMkLst>
        <pc:spChg chg="mod">
          <ac:chgData name="Vanessa Wang" userId="48cf43e7-89f2-42df-878b-558b66df2ef4" providerId="ADAL" clId="{F96FFA85-8002-442D-AB31-45152C74CAAF}" dt="2020-08-06T15:15:42.915" v="192" actId="20577"/>
          <ac:spMkLst>
            <pc:docMk/>
            <pc:sldMk cId="1819098646" sldId="285"/>
            <ac:spMk id="2" creationId="{FD6D7A31-4E96-4EE5-9966-45038901421B}"/>
          </ac:spMkLst>
        </pc:spChg>
        <pc:spChg chg="mod">
          <ac:chgData name="Vanessa Wang" userId="48cf43e7-89f2-42df-878b-558b66df2ef4" providerId="ADAL" clId="{F96FFA85-8002-442D-AB31-45152C74CAAF}" dt="2020-08-11T07:40:29.151" v="5991" actId="20577"/>
          <ac:spMkLst>
            <pc:docMk/>
            <pc:sldMk cId="1819098646" sldId="285"/>
            <ac:spMk id="3" creationId="{967E943A-5785-432E-B3C8-D03B28A24A97}"/>
          </ac:spMkLst>
        </pc:spChg>
        <pc:spChg chg="add del mod">
          <ac:chgData name="Vanessa Wang" userId="48cf43e7-89f2-42df-878b-558b66df2ef4" providerId="ADAL" clId="{F96FFA85-8002-442D-AB31-45152C74CAAF}" dt="2020-08-07T14:44:09.066" v="4439" actId="478"/>
          <ac:spMkLst>
            <pc:docMk/>
            <pc:sldMk cId="1819098646" sldId="285"/>
            <ac:spMk id="7" creationId="{A1E52B2D-0849-4333-BCB4-ED292974D311}"/>
          </ac:spMkLst>
        </pc:spChg>
        <pc:spChg chg="add mod">
          <ac:chgData name="Vanessa Wang" userId="48cf43e7-89f2-42df-878b-558b66df2ef4" providerId="ADAL" clId="{F96FFA85-8002-442D-AB31-45152C74CAAF}" dt="2020-08-11T05:42:05.032" v="5799" actId="1076"/>
          <ac:spMkLst>
            <pc:docMk/>
            <pc:sldMk cId="1819098646" sldId="285"/>
            <ac:spMk id="11" creationId="{BE66A342-B659-48E6-85AC-1BA396B12AB9}"/>
          </ac:spMkLst>
        </pc:spChg>
        <pc:spChg chg="add mod">
          <ac:chgData name="Vanessa Wang" userId="48cf43e7-89f2-42df-878b-558b66df2ef4" providerId="ADAL" clId="{F96FFA85-8002-442D-AB31-45152C74CAAF}" dt="2020-08-07T15:10:29.643" v="4901" actId="1076"/>
          <ac:spMkLst>
            <pc:docMk/>
            <pc:sldMk cId="1819098646" sldId="285"/>
            <ac:spMk id="12" creationId="{ED6213BD-E6B0-43D3-948B-DC6037FFCF8D}"/>
          </ac:spMkLst>
        </pc:spChg>
        <pc:grpChg chg="add del">
          <ac:chgData name="Vanessa Wang" userId="48cf43e7-89f2-42df-878b-558b66df2ef4" providerId="ADAL" clId="{F96FFA85-8002-442D-AB31-45152C74CAAF}" dt="2020-08-07T14:41:59.106" v="4386" actId="165"/>
          <ac:grpSpMkLst>
            <pc:docMk/>
            <pc:sldMk cId="1819098646" sldId="285"/>
            <ac:grpSpMk id="8" creationId="{B317CAE7-4288-496F-B070-E4310AD3FA05}"/>
          </ac:grpSpMkLst>
        </pc:grpChg>
        <pc:picChg chg="add mod modCrop">
          <ac:chgData name="Vanessa Wang" userId="48cf43e7-89f2-42df-878b-558b66df2ef4" providerId="ADAL" clId="{F96FFA85-8002-442D-AB31-45152C74CAAF}" dt="2020-08-07T15:10:25.602" v="4900" actId="1076"/>
          <ac:picMkLst>
            <pc:docMk/>
            <pc:sldMk cId="1819098646" sldId="285"/>
            <ac:picMk id="4" creationId="{C6FB171B-0D37-4CB1-B719-E9BD71A9DB77}"/>
          </ac:picMkLst>
        </pc:picChg>
        <pc:picChg chg="add del mod">
          <ac:chgData name="Vanessa Wang" userId="48cf43e7-89f2-42df-878b-558b66df2ef4" providerId="ADAL" clId="{F96FFA85-8002-442D-AB31-45152C74CAAF}" dt="2020-08-06T15:46:27.623" v="498" actId="478"/>
          <ac:picMkLst>
            <pc:docMk/>
            <pc:sldMk cId="1819098646" sldId="285"/>
            <ac:picMk id="5" creationId="{D12B711B-CCF2-4893-BAAF-F5E25765658C}"/>
          </ac:picMkLst>
        </pc:picChg>
        <pc:picChg chg="add mod">
          <ac:chgData name="Vanessa Wang" userId="48cf43e7-89f2-42df-878b-558b66df2ef4" providerId="ADAL" clId="{F96FFA85-8002-442D-AB31-45152C74CAAF}" dt="2020-08-07T14:46:18.703" v="4511" actId="1076"/>
          <ac:picMkLst>
            <pc:docMk/>
            <pc:sldMk cId="1819098646" sldId="285"/>
            <ac:picMk id="6" creationId="{62028E9D-E22E-47E3-8E08-E56EA4D3918F}"/>
          </ac:picMkLst>
        </pc:picChg>
        <pc:picChg chg="del mod topLvl">
          <ac:chgData name="Vanessa Wang" userId="48cf43e7-89f2-42df-878b-558b66df2ef4" providerId="ADAL" clId="{F96FFA85-8002-442D-AB31-45152C74CAAF}" dt="2020-08-07T14:42:04.153" v="4387" actId="478"/>
          <ac:picMkLst>
            <pc:docMk/>
            <pc:sldMk cId="1819098646" sldId="285"/>
            <ac:picMk id="9" creationId="{5FEF5A69-ADD5-4500-9093-F20092A90A0F}"/>
          </ac:picMkLst>
        </pc:picChg>
        <pc:picChg chg="del mod topLvl">
          <ac:chgData name="Vanessa Wang" userId="48cf43e7-89f2-42df-878b-558b66df2ef4" providerId="ADAL" clId="{F96FFA85-8002-442D-AB31-45152C74CAAF}" dt="2020-08-07T14:44:09.781" v="4440" actId="478"/>
          <ac:picMkLst>
            <pc:docMk/>
            <pc:sldMk cId="1819098646" sldId="285"/>
            <ac:picMk id="10" creationId="{11F995D7-C038-4859-9985-92C4B4A06A7E}"/>
          </ac:picMkLst>
        </pc:picChg>
      </pc:sldChg>
      <pc:sldChg chg="modSp del">
        <pc:chgData name="Vanessa Wang" userId="48cf43e7-89f2-42df-878b-558b66df2ef4" providerId="ADAL" clId="{F96FFA85-8002-442D-AB31-45152C74CAAF}" dt="2020-08-11T05:48:02.458" v="5846" actId="2696"/>
        <pc:sldMkLst>
          <pc:docMk/>
          <pc:sldMk cId="511938942" sldId="286"/>
        </pc:sldMkLst>
        <pc:spChg chg="mod">
          <ac:chgData name="Vanessa Wang" userId="48cf43e7-89f2-42df-878b-558b66df2ef4" providerId="ADAL" clId="{F96FFA85-8002-442D-AB31-45152C74CAAF}" dt="2020-08-11T05:47:47.608" v="5827"/>
          <ac:spMkLst>
            <pc:docMk/>
            <pc:sldMk cId="511938942" sldId="286"/>
            <ac:spMk id="3" creationId="{104D78BF-1FDE-41AC-B183-CCFED6CFC37D}"/>
          </ac:spMkLst>
        </pc:spChg>
      </pc:sldChg>
      <pc:sldChg chg="addSp delSp modSp">
        <pc:chgData name="Vanessa Wang" userId="48cf43e7-89f2-42df-878b-558b66df2ef4" providerId="ADAL" clId="{F96FFA85-8002-442D-AB31-45152C74CAAF}" dt="2020-08-11T06:15:28.596" v="5940" actId="1076"/>
        <pc:sldMkLst>
          <pc:docMk/>
          <pc:sldMk cId="2750714355" sldId="287"/>
        </pc:sldMkLst>
        <pc:spChg chg="mod">
          <ac:chgData name="Vanessa Wang" userId="48cf43e7-89f2-42df-878b-558b66df2ef4" providerId="ADAL" clId="{F96FFA85-8002-442D-AB31-45152C74CAAF}" dt="2020-08-11T05:48:23.102" v="5876" actId="20577"/>
          <ac:spMkLst>
            <pc:docMk/>
            <pc:sldMk cId="2750714355" sldId="287"/>
            <ac:spMk id="2" creationId="{B9A627A6-DBDF-4855-9DD1-6054A748970F}"/>
          </ac:spMkLst>
        </pc:spChg>
        <pc:spChg chg="mod">
          <ac:chgData name="Vanessa Wang" userId="48cf43e7-89f2-42df-878b-558b66df2ef4" providerId="ADAL" clId="{F96FFA85-8002-442D-AB31-45152C74CAAF}" dt="2020-08-11T05:53:13.967" v="5930" actId="20577"/>
          <ac:spMkLst>
            <pc:docMk/>
            <pc:sldMk cId="2750714355" sldId="287"/>
            <ac:spMk id="3" creationId="{38F6A3B7-1FCC-478D-B93A-944A13F3765F}"/>
          </ac:spMkLst>
        </pc:spChg>
        <pc:picChg chg="add del mod">
          <ac:chgData name="Vanessa Wang" userId="48cf43e7-89f2-42df-878b-558b66df2ef4" providerId="ADAL" clId="{F96FFA85-8002-442D-AB31-45152C74CAAF}" dt="2020-08-07T06:36:09.524" v="3311" actId="478"/>
          <ac:picMkLst>
            <pc:docMk/>
            <pc:sldMk cId="2750714355" sldId="287"/>
            <ac:picMk id="4" creationId="{F83774C9-9CF9-449B-A585-35001EE57634}"/>
          </ac:picMkLst>
        </pc:picChg>
        <pc:picChg chg="add mod">
          <ac:chgData name="Vanessa Wang" userId="48cf43e7-89f2-42df-878b-558b66df2ef4" providerId="ADAL" clId="{F96FFA85-8002-442D-AB31-45152C74CAAF}" dt="2020-08-07T17:00:34.397" v="5432" actId="1076"/>
          <ac:picMkLst>
            <pc:docMk/>
            <pc:sldMk cId="2750714355" sldId="287"/>
            <ac:picMk id="5" creationId="{2B504AF2-1912-49FB-8140-4C47C62CB4D1}"/>
          </ac:picMkLst>
        </pc:picChg>
        <pc:picChg chg="add mod">
          <ac:chgData name="Vanessa Wang" userId="48cf43e7-89f2-42df-878b-558b66df2ef4" providerId="ADAL" clId="{F96FFA85-8002-442D-AB31-45152C74CAAF}" dt="2020-08-07T17:00:49.668" v="5439" actId="1076"/>
          <ac:picMkLst>
            <pc:docMk/>
            <pc:sldMk cId="2750714355" sldId="287"/>
            <ac:picMk id="3074" creationId="{776D6191-E817-44F7-B8D5-6AC950A40B87}"/>
          </ac:picMkLst>
        </pc:picChg>
        <pc:picChg chg="add del mod">
          <ac:chgData name="Vanessa Wang" userId="48cf43e7-89f2-42df-878b-558b66df2ef4" providerId="ADAL" clId="{F96FFA85-8002-442D-AB31-45152C74CAAF}" dt="2020-08-07T14:10:19.205" v="3629" actId="478"/>
          <ac:picMkLst>
            <pc:docMk/>
            <pc:sldMk cId="2750714355" sldId="287"/>
            <ac:picMk id="3076" creationId="{9B0CC5A8-85F9-4224-9C83-73A7B0AD1143}"/>
          </ac:picMkLst>
        </pc:picChg>
        <pc:picChg chg="add del mod">
          <ac:chgData name="Vanessa Wang" userId="48cf43e7-89f2-42df-878b-558b66df2ef4" providerId="ADAL" clId="{F96FFA85-8002-442D-AB31-45152C74CAAF}" dt="2020-08-07T06:31:11.930" v="3272"/>
          <ac:picMkLst>
            <pc:docMk/>
            <pc:sldMk cId="2750714355" sldId="287"/>
            <ac:picMk id="3078" creationId="{546CEACD-5D7E-4257-ADA1-B8222EECBFA0}"/>
          </ac:picMkLst>
        </pc:picChg>
        <pc:picChg chg="add mod">
          <ac:chgData name="Vanessa Wang" userId="48cf43e7-89f2-42df-878b-558b66df2ef4" providerId="ADAL" clId="{F96FFA85-8002-442D-AB31-45152C74CAAF}" dt="2020-08-11T06:15:28.596" v="5940" actId="1076"/>
          <ac:picMkLst>
            <pc:docMk/>
            <pc:sldMk cId="2750714355" sldId="287"/>
            <ac:picMk id="3080" creationId="{89B19FC6-CC18-4856-B4B3-E75C69424145}"/>
          </ac:picMkLst>
        </pc:picChg>
        <pc:picChg chg="add del mod">
          <ac:chgData name="Vanessa Wang" userId="48cf43e7-89f2-42df-878b-558b66df2ef4" providerId="ADAL" clId="{F96FFA85-8002-442D-AB31-45152C74CAAF}" dt="2020-08-07T06:34:37.532" v="3307" actId="478"/>
          <ac:picMkLst>
            <pc:docMk/>
            <pc:sldMk cId="2750714355" sldId="287"/>
            <ac:picMk id="3082" creationId="{559A4D84-8979-4168-A355-1419C92A262E}"/>
          </ac:picMkLst>
        </pc:picChg>
        <pc:picChg chg="add del mod">
          <ac:chgData name="Vanessa Wang" userId="48cf43e7-89f2-42df-878b-558b66df2ef4" providerId="ADAL" clId="{F96FFA85-8002-442D-AB31-45152C74CAAF}" dt="2020-08-07T17:00:07.888" v="5417"/>
          <ac:picMkLst>
            <pc:docMk/>
            <pc:sldMk cId="2750714355" sldId="287"/>
            <ac:picMk id="3084" creationId="{DED9B854-D51E-4C01-B2AF-5EC5B209029D}"/>
          </ac:picMkLst>
        </pc:picChg>
        <pc:picChg chg="add mod">
          <ac:chgData name="Vanessa Wang" userId="48cf43e7-89f2-42df-878b-558b66df2ef4" providerId="ADAL" clId="{F96FFA85-8002-442D-AB31-45152C74CAAF}" dt="2020-08-07T17:00:46.428" v="5438" actId="1076"/>
          <ac:picMkLst>
            <pc:docMk/>
            <pc:sldMk cId="2750714355" sldId="287"/>
            <ac:picMk id="3086" creationId="{E2AC5AD1-9DB1-4A4F-9B79-719A9CD538B6}"/>
          </ac:picMkLst>
        </pc:picChg>
      </pc:sldChg>
      <pc:sldChg chg="del">
        <pc:chgData name="Vanessa Wang" userId="48cf43e7-89f2-42df-878b-558b66df2ef4" providerId="ADAL" clId="{F96FFA85-8002-442D-AB31-45152C74CAAF}" dt="2020-08-07T06:24:02.048" v="3205" actId="2696"/>
        <pc:sldMkLst>
          <pc:docMk/>
          <pc:sldMk cId="2847789454" sldId="288"/>
        </pc:sldMkLst>
      </pc:sldChg>
      <pc:sldChg chg="addSp delSp modSp add">
        <pc:chgData name="Vanessa Wang" userId="48cf43e7-89f2-42df-878b-558b66df2ef4" providerId="ADAL" clId="{F96FFA85-8002-442D-AB31-45152C74CAAF}" dt="2020-08-11T07:50:57.322" v="6003" actId="1076"/>
        <pc:sldMkLst>
          <pc:docMk/>
          <pc:sldMk cId="281714040" sldId="289"/>
        </pc:sldMkLst>
        <pc:spChg chg="mod">
          <ac:chgData name="Vanessa Wang" userId="48cf43e7-89f2-42df-878b-558b66df2ef4" providerId="ADAL" clId="{F96FFA85-8002-442D-AB31-45152C74CAAF}" dt="2020-08-06T15:34:57.087" v="287" actId="20577"/>
          <ac:spMkLst>
            <pc:docMk/>
            <pc:sldMk cId="281714040" sldId="289"/>
            <ac:spMk id="2" creationId="{D89D5FF3-59A8-47B2-97E2-8F0DECEDC841}"/>
          </ac:spMkLst>
        </pc:spChg>
        <pc:spChg chg="mod">
          <ac:chgData name="Vanessa Wang" userId="48cf43e7-89f2-42df-878b-558b66df2ef4" providerId="ADAL" clId="{F96FFA85-8002-442D-AB31-45152C74CAAF}" dt="2020-08-11T05:38:04.639" v="5777" actId="20577"/>
          <ac:spMkLst>
            <pc:docMk/>
            <pc:sldMk cId="281714040" sldId="289"/>
            <ac:spMk id="3" creationId="{DE01037E-BDED-4947-B617-65B6CE22C45B}"/>
          </ac:spMkLst>
        </pc:spChg>
        <pc:spChg chg="add mod">
          <ac:chgData name="Vanessa Wang" userId="48cf43e7-89f2-42df-878b-558b66df2ef4" providerId="ADAL" clId="{F96FFA85-8002-442D-AB31-45152C74CAAF}" dt="2020-08-07T06:28:08.847" v="3237" actId="1076"/>
          <ac:spMkLst>
            <pc:docMk/>
            <pc:sldMk cId="281714040" sldId="289"/>
            <ac:spMk id="6" creationId="{E0B0BBB1-6CCE-45D1-84CA-9521B3843D1E}"/>
          </ac:spMkLst>
        </pc:spChg>
        <pc:spChg chg="add mod">
          <ac:chgData name="Vanessa Wang" userId="48cf43e7-89f2-42df-878b-558b66df2ef4" providerId="ADAL" clId="{F96FFA85-8002-442D-AB31-45152C74CAAF}" dt="2020-08-11T07:50:57.322" v="6003" actId="1076"/>
          <ac:spMkLst>
            <pc:docMk/>
            <pc:sldMk cId="281714040" sldId="289"/>
            <ac:spMk id="8" creationId="{3554C0DF-2ABC-4250-A012-AEA6A05655EE}"/>
          </ac:spMkLst>
        </pc:spChg>
        <pc:picChg chg="add mod">
          <ac:chgData name="Vanessa Wang" userId="48cf43e7-89f2-42df-878b-558b66df2ef4" providerId="ADAL" clId="{F96FFA85-8002-442D-AB31-45152C74CAAF}" dt="2020-08-07T06:28:03.175" v="3235" actId="1076"/>
          <ac:picMkLst>
            <pc:docMk/>
            <pc:sldMk cId="281714040" sldId="289"/>
            <ac:picMk id="4" creationId="{FBE91066-E913-4517-BD8C-16A3F26E5657}"/>
          </ac:picMkLst>
        </pc:picChg>
        <pc:picChg chg="add del mod">
          <ac:chgData name="Vanessa Wang" userId="48cf43e7-89f2-42df-878b-558b66df2ef4" providerId="ADAL" clId="{F96FFA85-8002-442D-AB31-45152C74CAAF}" dt="2020-08-06T22:58:57.600" v="2071" actId="478"/>
          <ac:picMkLst>
            <pc:docMk/>
            <pc:sldMk cId="281714040" sldId="289"/>
            <ac:picMk id="5" creationId="{44DDC64E-75C5-433D-AB31-255C7952545F}"/>
          </ac:picMkLst>
        </pc:picChg>
        <pc:picChg chg="add del">
          <ac:chgData name="Vanessa Wang" userId="48cf43e7-89f2-42df-878b-558b66df2ef4" providerId="ADAL" clId="{F96FFA85-8002-442D-AB31-45152C74CAAF}" dt="2020-08-07T06:26:06.900" v="3208" actId="478"/>
          <ac:picMkLst>
            <pc:docMk/>
            <pc:sldMk cId="281714040" sldId="289"/>
            <ac:picMk id="7" creationId="{BEA14354-17AC-49C5-ADA7-D82B55F4D0CB}"/>
          </ac:picMkLst>
        </pc:picChg>
        <pc:picChg chg="add del mod">
          <ac:chgData name="Vanessa Wang" userId="48cf43e7-89f2-42df-878b-558b66df2ef4" providerId="ADAL" clId="{F96FFA85-8002-442D-AB31-45152C74CAAF}" dt="2020-08-07T06:27:54.881" v="3233" actId="478"/>
          <ac:picMkLst>
            <pc:docMk/>
            <pc:sldMk cId="281714040" sldId="289"/>
            <ac:picMk id="8" creationId="{B37BEE6B-3F25-491E-A5AF-4AB23B221752}"/>
          </ac:picMkLst>
        </pc:picChg>
        <pc:picChg chg="add mod">
          <ac:chgData name="Vanessa Wang" userId="48cf43e7-89f2-42df-878b-558b66df2ef4" providerId="ADAL" clId="{F96FFA85-8002-442D-AB31-45152C74CAAF}" dt="2020-08-07T06:28:05.964" v="3236" actId="1076"/>
          <ac:picMkLst>
            <pc:docMk/>
            <pc:sldMk cId="281714040" sldId="289"/>
            <ac:picMk id="2050" creationId="{44ABF98D-45D5-4691-A40E-4DC0A5BF7502}"/>
          </ac:picMkLst>
        </pc:picChg>
        <pc:cxnChg chg="add mod">
          <ac:chgData name="Vanessa Wang" userId="48cf43e7-89f2-42df-878b-558b66df2ef4" providerId="ADAL" clId="{F96FFA85-8002-442D-AB31-45152C74CAAF}" dt="2020-08-07T07:08:21.011" v="3361" actId="1582"/>
          <ac:cxnSpMkLst>
            <pc:docMk/>
            <pc:sldMk cId="281714040" sldId="289"/>
            <ac:cxnSpMk id="10" creationId="{18C09051-1800-42A1-8225-D88595325D1C}"/>
          </ac:cxnSpMkLst>
        </pc:cxnChg>
      </pc:sldChg>
      <pc:sldChg chg="add del">
        <pc:chgData name="Vanessa Wang" userId="48cf43e7-89f2-42df-878b-558b66df2ef4" providerId="ADAL" clId="{F96FFA85-8002-442D-AB31-45152C74CAAF}" dt="2020-08-06T16:49:09.929" v="1218" actId="2696"/>
        <pc:sldMkLst>
          <pc:docMk/>
          <pc:sldMk cId="622653661" sldId="290"/>
        </pc:sldMkLst>
      </pc:sldChg>
      <pc:sldChg chg="addSp delSp modSp add del">
        <pc:chgData name="Vanessa Wang" userId="48cf43e7-89f2-42df-878b-558b66df2ef4" providerId="ADAL" clId="{F96FFA85-8002-442D-AB31-45152C74CAAF}" dt="2020-08-06T16:31:25.842" v="1087" actId="2696"/>
        <pc:sldMkLst>
          <pc:docMk/>
          <pc:sldMk cId="2199310242" sldId="291"/>
        </pc:sldMkLst>
        <pc:spChg chg="mod">
          <ac:chgData name="Vanessa Wang" userId="48cf43e7-89f2-42df-878b-558b66df2ef4" providerId="ADAL" clId="{F96FFA85-8002-442D-AB31-45152C74CAAF}" dt="2020-08-06T16:22:09.951" v="826" actId="1076"/>
          <ac:spMkLst>
            <pc:docMk/>
            <pc:sldMk cId="2199310242" sldId="291"/>
            <ac:spMk id="3" creationId="{268C56DA-948B-4D4E-A121-DC78652194E9}"/>
          </ac:spMkLst>
        </pc:spChg>
        <pc:spChg chg="add mod">
          <ac:chgData name="Vanessa Wang" userId="48cf43e7-89f2-42df-878b-558b66df2ef4" providerId="ADAL" clId="{F96FFA85-8002-442D-AB31-45152C74CAAF}" dt="2020-08-06T16:22:31.478" v="835" actId="1076"/>
          <ac:spMkLst>
            <pc:docMk/>
            <pc:sldMk cId="2199310242" sldId="291"/>
            <ac:spMk id="13" creationId="{D619A7E6-1B41-4432-A60F-736B16753A6E}"/>
          </ac:spMkLst>
        </pc:spChg>
        <pc:picChg chg="mod">
          <ac:chgData name="Vanessa Wang" userId="48cf43e7-89f2-42df-878b-558b66df2ef4" providerId="ADAL" clId="{F96FFA85-8002-442D-AB31-45152C74CAAF}" dt="2020-08-06T16:21:52.403" v="817" actId="14100"/>
          <ac:picMkLst>
            <pc:docMk/>
            <pc:sldMk cId="2199310242" sldId="291"/>
            <ac:picMk id="8" creationId="{5D36432C-FBC2-4AA1-AEDA-1337CE53C1FC}"/>
          </ac:picMkLst>
        </pc:picChg>
        <pc:picChg chg="mod">
          <ac:chgData name="Vanessa Wang" userId="48cf43e7-89f2-42df-878b-558b66df2ef4" providerId="ADAL" clId="{F96FFA85-8002-442D-AB31-45152C74CAAF}" dt="2020-08-06T16:21:56.376" v="819" actId="1076"/>
          <ac:picMkLst>
            <pc:docMk/>
            <pc:sldMk cId="2199310242" sldId="291"/>
            <ac:picMk id="9" creationId="{9D8CE895-053B-402F-A011-AB7DE324F390}"/>
          </ac:picMkLst>
        </pc:picChg>
        <pc:picChg chg="add del">
          <ac:chgData name="Vanessa Wang" userId="48cf43e7-89f2-42df-878b-558b66df2ef4" providerId="ADAL" clId="{F96FFA85-8002-442D-AB31-45152C74CAAF}" dt="2020-08-06T16:19:17.202" v="798" actId="478"/>
          <ac:picMkLst>
            <pc:docMk/>
            <pc:sldMk cId="2199310242" sldId="291"/>
            <ac:picMk id="10" creationId="{DD439CDD-D95C-471A-AF80-FC1E7365DAC1}"/>
          </ac:picMkLst>
        </pc:picChg>
        <pc:picChg chg="mod">
          <ac:chgData name="Vanessa Wang" userId="48cf43e7-89f2-42df-878b-558b66df2ef4" providerId="ADAL" clId="{F96FFA85-8002-442D-AB31-45152C74CAAF}" dt="2020-08-06T16:22:00.337" v="822" actId="1076"/>
          <ac:picMkLst>
            <pc:docMk/>
            <pc:sldMk cId="2199310242" sldId="291"/>
            <ac:picMk id="1026" creationId="{92D214FC-94C3-4647-ADBD-264BB75EF302}"/>
          </ac:picMkLst>
        </pc:picChg>
        <pc:picChg chg="mod">
          <ac:chgData name="Vanessa Wang" userId="48cf43e7-89f2-42df-878b-558b66df2ef4" providerId="ADAL" clId="{F96FFA85-8002-442D-AB31-45152C74CAAF}" dt="2020-08-06T16:22:04.624" v="825" actId="1076"/>
          <ac:picMkLst>
            <pc:docMk/>
            <pc:sldMk cId="2199310242" sldId="291"/>
            <ac:picMk id="1028" creationId="{DFCF6D47-BCE6-4E4D-8BF9-08CEAF1E4640}"/>
          </ac:picMkLst>
        </pc:picChg>
        <pc:picChg chg="add del">
          <ac:chgData name="Vanessa Wang" userId="48cf43e7-89f2-42df-878b-558b66df2ef4" providerId="ADAL" clId="{F96FFA85-8002-442D-AB31-45152C74CAAF}" dt="2020-08-06T16:19:16.829" v="797" actId="478"/>
          <ac:picMkLst>
            <pc:docMk/>
            <pc:sldMk cId="2199310242" sldId="291"/>
            <ac:picMk id="1030" creationId="{CD589AA5-477A-43F2-BBC9-F38510F7EFC7}"/>
          </ac:picMkLst>
        </pc:picChg>
        <pc:cxnChg chg="add mod">
          <ac:chgData name="Vanessa Wang" userId="48cf43e7-89f2-42df-878b-558b66df2ef4" providerId="ADAL" clId="{F96FFA85-8002-442D-AB31-45152C74CAAF}" dt="2020-08-06T16:22:19.109" v="829" actId="14100"/>
          <ac:cxnSpMkLst>
            <pc:docMk/>
            <pc:sldMk cId="2199310242" sldId="291"/>
            <ac:cxnSpMk id="5" creationId="{100A2CC1-3F23-4745-A67E-1A879938F264}"/>
          </ac:cxnSpMkLst>
        </pc:cxnChg>
        <pc:cxnChg chg="del">
          <ac:chgData name="Vanessa Wang" userId="48cf43e7-89f2-42df-878b-558b66df2ef4" providerId="ADAL" clId="{F96FFA85-8002-442D-AB31-45152C74CAAF}" dt="2020-08-06T16:17:03.868" v="742" actId="478"/>
          <ac:cxnSpMkLst>
            <pc:docMk/>
            <pc:sldMk cId="2199310242" sldId="291"/>
            <ac:cxnSpMk id="7" creationId="{FA8DA2E2-2A06-4993-9496-0DEA3F8AF8DB}"/>
          </ac:cxnSpMkLst>
        </pc:cxnChg>
        <pc:cxnChg chg="add mod">
          <ac:chgData name="Vanessa Wang" userId="48cf43e7-89f2-42df-878b-558b66df2ef4" providerId="ADAL" clId="{F96FFA85-8002-442D-AB31-45152C74CAAF}" dt="2020-08-06T16:22:28.903" v="834" actId="14100"/>
          <ac:cxnSpMkLst>
            <pc:docMk/>
            <pc:sldMk cId="2199310242" sldId="291"/>
            <ac:cxnSpMk id="17" creationId="{E7197C97-79C8-451F-AC24-801EC68511D3}"/>
          </ac:cxnSpMkLst>
        </pc:cxnChg>
      </pc:sldChg>
      <pc:sldChg chg="addSp delSp modSp add del ord">
        <pc:chgData name="Vanessa Wang" userId="48cf43e7-89f2-42df-878b-558b66df2ef4" providerId="ADAL" clId="{F96FFA85-8002-442D-AB31-45152C74CAAF}" dt="2020-08-06T16:20:41.872" v="811" actId="2696"/>
        <pc:sldMkLst>
          <pc:docMk/>
          <pc:sldMk cId="1231147945" sldId="292"/>
        </pc:sldMkLst>
        <pc:spChg chg="mod">
          <ac:chgData name="Vanessa Wang" userId="48cf43e7-89f2-42df-878b-558b66df2ef4" providerId="ADAL" clId="{F96FFA85-8002-442D-AB31-45152C74CAAF}" dt="2020-08-06T16:17:20.013" v="748" actId="1076"/>
          <ac:spMkLst>
            <pc:docMk/>
            <pc:sldMk cId="1231147945" sldId="292"/>
            <ac:spMk id="2" creationId="{85978C33-FBC1-4C66-9173-4EF8344E5941}"/>
          </ac:spMkLst>
        </pc:spChg>
        <pc:spChg chg="add del mod">
          <ac:chgData name="Vanessa Wang" userId="48cf43e7-89f2-42df-878b-558b66df2ef4" providerId="ADAL" clId="{F96FFA85-8002-442D-AB31-45152C74CAAF}" dt="2020-08-06T16:17:26.757" v="752" actId="478"/>
          <ac:spMkLst>
            <pc:docMk/>
            <pc:sldMk cId="1231147945" sldId="292"/>
            <ac:spMk id="5" creationId="{63C2DB0C-A8C3-4DEE-A7F9-01AD3BA74201}"/>
          </ac:spMkLst>
        </pc:spChg>
        <pc:picChg chg="del">
          <ac:chgData name="Vanessa Wang" userId="48cf43e7-89f2-42df-878b-558b66df2ef4" providerId="ADAL" clId="{F96FFA85-8002-442D-AB31-45152C74CAAF}" dt="2020-08-06T16:17:24.517" v="751" actId="478"/>
          <ac:picMkLst>
            <pc:docMk/>
            <pc:sldMk cId="1231147945" sldId="292"/>
            <ac:picMk id="9" creationId="{9D8CE895-053B-402F-A011-AB7DE324F390}"/>
          </ac:picMkLst>
        </pc:picChg>
        <pc:picChg chg="del">
          <ac:chgData name="Vanessa Wang" userId="48cf43e7-89f2-42df-878b-558b66df2ef4" providerId="ADAL" clId="{F96FFA85-8002-442D-AB31-45152C74CAAF}" dt="2020-08-06T16:17:23.679" v="750" actId="478"/>
          <ac:picMkLst>
            <pc:docMk/>
            <pc:sldMk cId="1231147945" sldId="292"/>
            <ac:picMk id="10" creationId="{DD439CDD-D95C-471A-AF80-FC1E7365DAC1}"/>
          </ac:picMkLst>
        </pc:picChg>
        <pc:picChg chg="del">
          <ac:chgData name="Vanessa Wang" userId="48cf43e7-89f2-42df-878b-558b66df2ef4" providerId="ADAL" clId="{F96FFA85-8002-442D-AB31-45152C74CAAF}" dt="2020-08-06T16:17:27.328" v="753" actId="478"/>
          <ac:picMkLst>
            <pc:docMk/>
            <pc:sldMk cId="1231147945" sldId="292"/>
            <ac:picMk id="1028" creationId="{DFCF6D47-BCE6-4E4D-8BF9-08CEAF1E4640}"/>
          </ac:picMkLst>
        </pc:picChg>
        <pc:picChg chg="del">
          <ac:chgData name="Vanessa Wang" userId="48cf43e7-89f2-42df-878b-558b66df2ef4" providerId="ADAL" clId="{F96FFA85-8002-442D-AB31-45152C74CAAF}" dt="2020-08-06T16:17:23.137" v="749" actId="478"/>
          <ac:picMkLst>
            <pc:docMk/>
            <pc:sldMk cId="1231147945" sldId="292"/>
            <ac:picMk id="1030" creationId="{CD589AA5-477A-43F2-BBC9-F38510F7EFC7}"/>
          </ac:picMkLst>
        </pc:picChg>
      </pc:sldChg>
      <pc:sldChg chg="add del">
        <pc:chgData name="Vanessa Wang" userId="48cf43e7-89f2-42df-878b-558b66df2ef4" providerId="ADAL" clId="{F96FFA85-8002-442D-AB31-45152C74CAAF}" dt="2020-08-06T16:31:30.973" v="1090" actId="2696"/>
        <pc:sldMkLst>
          <pc:docMk/>
          <pc:sldMk cId="2551832340" sldId="293"/>
        </pc:sldMkLst>
      </pc:sldChg>
      <pc:sldChg chg="add del">
        <pc:chgData name="Vanessa Wang" userId="48cf43e7-89f2-42df-878b-558b66df2ef4" providerId="ADAL" clId="{F96FFA85-8002-442D-AB31-45152C74CAAF}" dt="2020-08-06T16:31:28.679" v="1088" actId="2696"/>
        <pc:sldMkLst>
          <pc:docMk/>
          <pc:sldMk cId="2533171227" sldId="294"/>
        </pc:sldMkLst>
      </pc:sldChg>
      <pc:sldChg chg="add del">
        <pc:chgData name="Vanessa Wang" userId="48cf43e7-89f2-42df-878b-558b66df2ef4" providerId="ADAL" clId="{F96FFA85-8002-442D-AB31-45152C74CAAF}" dt="2020-08-06T16:31:39.035" v="1091" actId="2696"/>
        <pc:sldMkLst>
          <pc:docMk/>
          <pc:sldMk cId="3953786003" sldId="295"/>
        </pc:sldMkLst>
      </pc:sldChg>
      <pc:sldChg chg="delSp add del ord">
        <pc:chgData name="Vanessa Wang" userId="48cf43e7-89f2-42df-878b-558b66df2ef4" providerId="ADAL" clId="{F96FFA85-8002-442D-AB31-45152C74CAAF}" dt="2020-08-06T16:31:23.800" v="1086" actId="2696"/>
        <pc:sldMkLst>
          <pc:docMk/>
          <pc:sldMk cId="4257430796" sldId="296"/>
        </pc:sldMkLst>
        <pc:spChg chg="del">
          <ac:chgData name="Vanessa Wang" userId="48cf43e7-89f2-42df-878b-558b66df2ef4" providerId="ADAL" clId="{F96FFA85-8002-442D-AB31-45152C74CAAF}" dt="2020-08-06T16:20:48.635" v="812" actId="478"/>
          <ac:spMkLst>
            <pc:docMk/>
            <pc:sldMk cId="4257430796" sldId="296"/>
            <ac:spMk id="13" creationId="{D619A7E6-1B41-4432-A60F-736B16753A6E}"/>
          </ac:spMkLst>
        </pc:spChg>
      </pc:sldChg>
      <pc:sldChg chg="modSp add del">
        <pc:chgData name="Vanessa Wang" userId="48cf43e7-89f2-42df-878b-558b66df2ef4" providerId="ADAL" clId="{F96FFA85-8002-442D-AB31-45152C74CAAF}" dt="2020-08-06T16:31:29.921" v="1089" actId="2696"/>
        <pc:sldMkLst>
          <pc:docMk/>
          <pc:sldMk cId="3741377115" sldId="297"/>
        </pc:sldMkLst>
        <pc:spChg chg="mod">
          <ac:chgData name="Vanessa Wang" userId="48cf43e7-89f2-42df-878b-558b66df2ef4" providerId="ADAL" clId="{F96FFA85-8002-442D-AB31-45152C74CAAF}" dt="2020-08-06T16:21:32.541" v="814" actId="1076"/>
          <ac:spMkLst>
            <pc:docMk/>
            <pc:sldMk cId="3741377115" sldId="297"/>
            <ac:spMk id="3" creationId="{268C56DA-948B-4D4E-A121-DC78652194E9}"/>
          </ac:spMkLst>
        </pc:spChg>
      </pc:sldChg>
      <pc:sldChg chg="addSp delSp modSp add del">
        <pc:chgData name="Vanessa Wang" userId="48cf43e7-89f2-42df-878b-558b66df2ef4" providerId="ADAL" clId="{F96FFA85-8002-442D-AB31-45152C74CAAF}" dt="2020-08-07T14:35:33.309" v="4030" actId="2696"/>
        <pc:sldMkLst>
          <pc:docMk/>
          <pc:sldMk cId="2520102947" sldId="298"/>
        </pc:sldMkLst>
        <pc:spChg chg="mod">
          <ac:chgData name="Vanessa Wang" userId="48cf43e7-89f2-42df-878b-558b66df2ef4" providerId="ADAL" clId="{F96FFA85-8002-442D-AB31-45152C74CAAF}" dt="2020-08-07T06:53:31.591" v="3343" actId="207"/>
          <ac:spMkLst>
            <pc:docMk/>
            <pc:sldMk cId="2520102947" sldId="298"/>
            <ac:spMk id="3" creationId="{268C56DA-948B-4D4E-A121-DC78652194E9}"/>
          </ac:spMkLst>
        </pc:spChg>
        <pc:spChg chg="del mod">
          <ac:chgData name="Vanessa Wang" userId="48cf43e7-89f2-42df-878b-558b66df2ef4" providerId="ADAL" clId="{F96FFA85-8002-442D-AB31-45152C74CAAF}" dt="2020-08-06T16:32:03.246" v="1099" actId="478"/>
          <ac:spMkLst>
            <pc:docMk/>
            <pc:sldMk cId="2520102947" sldId="298"/>
            <ac:spMk id="13" creationId="{D619A7E6-1B41-4432-A60F-736B16753A6E}"/>
          </ac:spMkLst>
        </pc:spChg>
        <pc:spChg chg="add del mod">
          <ac:chgData name="Vanessa Wang" userId="48cf43e7-89f2-42df-878b-558b66df2ef4" providerId="ADAL" clId="{F96FFA85-8002-442D-AB31-45152C74CAAF}" dt="2020-08-06T16:32:01.591" v="1098" actId="478"/>
          <ac:spMkLst>
            <pc:docMk/>
            <pc:sldMk cId="2520102947" sldId="298"/>
            <ac:spMk id="16" creationId="{2A6243FF-5FCF-4971-8906-C3657761DCE6}"/>
          </ac:spMkLst>
        </pc:spChg>
        <pc:spChg chg="add del mod">
          <ac:chgData name="Vanessa Wang" userId="48cf43e7-89f2-42df-878b-558b66df2ef4" providerId="ADAL" clId="{F96FFA85-8002-442D-AB31-45152C74CAAF}" dt="2020-08-06T16:32:07.755" v="1103" actId="478"/>
          <ac:spMkLst>
            <pc:docMk/>
            <pc:sldMk cId="2520102947" sldId="298"/>
            <ac:spMk id="21" creationId="{2E5D69DA-27E9-4F39-87A8-52A972D00882}"/>
          </ac:spMkLst>
        </pc:spChg>
        <pc:picChg chg="mod">
          <ac:chgData name="Vanessa Wang" userId="48cf43e7-89f2-42df-878b-558b66df2ef4" providerId="ADAL" clId="{F96FFA85-8002-442D-AB31-45152C74CAAF}" dt="2020-08-06T16:31:55.993" v="1095" actId="29295"/>
          <ac:picMkLst>
            <pc:docMk/>
            <pc:sldMk cId="2520102947" sldId="298"/>
            <ac:picMk id="8" creationId="{5D36432C-FBC2-4AA1-AEDA-1337CE53C1FC}"/>
          </ac:picMkLst>
        </pc:picChg>
        <pc:picChg chg="del mod">
          <ac:chgData name="Vanessa Wang" userId="48cf43e7-89f2-42df-878b-558b66df2ef4" providerId="ADAL" clId="{F96FFA85-8002-442D-AB31-45152C74CAAF}" dt="2020-08-06T16:32:05.751" v="1102" actId="478"/>
          <ac:picMkLst>
            <pc:docMk/>
            <pc:sldMk cId="2520102947" sldId="298"/>
            <ac:picMk id="9" creationId="{9D8CE895-053B-402F-A011-AB7DE324F390}"/>
          </ac:picMkLst>
        </pc:picChg>
        <pc:picChg chg="add del mod">
          <ac:chgData name="Vanessa Wang" userId="48cf43e7-89f2-42df-878b-558b66df2ef4" providerId="ADAL" clId="{F96FFA85-8002-442D-AB31-45152C74CAAF}" dt="2020-08-06T16:32:08.387" v="1104" actId="478"/>
          <ac:picMkLst>
            <pc:docMk/>
            <pc:sldMk cId="2520102947" sldId="298"/>
            <ac:picMk id="11" creationId="{FFC9C69F-6B07-4778-82A5-EFBBE9250450}"/>
          </ac:picMkLst>
        </pc:picChg>
        <pc:picChg chg="add del mod">
          <ac:chgData name="Vanessa Wang" userId="48cf43e7-89f2-42df-878b-558b66df2ef4" providerId="ADAL" clId="{F96FFA85-8002-442D-AB31-45152C74CAAF}" dt="2020-08-06T16:31:59.108" v="1096" actId="478"/>
          <ac:picMkLst>
            <pc:docMk/>
            <pc:sldMk cId="2520102947" sldId="298"/>
            <ac:picMk id="12" creationId="{C218C013-A8E0-48DE-91F0-DEC3822349F1}"/>
          </ac:picMkLst>
        </pc:picChg>
        <pc:picChg chg="mod">
          <ac:chgData name="Vanessa Wang" userId="48cf43e7-89f2-42df-878b-558b66df2ef4" providerId="ADAL" clId="{F96FFA85-8002-442D-AB31-45152C74CAAF}" dt="2020-08-06T16:29:19.223" v="1049" actId="1076"/>
          <ac:picMkLst>
            <pc:docMk/>
            <pc:sldMk cId="2520102947" sldId="298"/>
            <ac:picMk id="1026" creationId="{92D214FC-94C3-4647-ADBD-264BB75EF302}"/>
          </ac:picMkLst>
        </pc:picChg>
        <pc:picChg chg="del mod">
          <ac:chgData name="Vanessa Wang" userId="48cf43e7-89f2-42df-878b-558b66df2ef4" providerId="ADAL" clId="{F96FFA85-8002-442D-AB31-45152C74CAAF}" dt="2020-08-06T16:32:04.116" v="1100" actId="478"/>
          <ac:picMkLst>
            <pc:docMk/>
            <pc:sldMk cId="2520102947" sldId="298"/>
            <ac:picMk id="1028" creationId="{DFCF6D47-BCE6-4E4D-8BF9-08CEAF1E4640}"/>
          </ac:picMkLst>
        </pc:picChg>
        <pc:cxnChg chg="del mod">
          <ac:chgData name="Vanessa Wang" userId="48cf43e7-89f2-42df-878b-558b66df2ef4" providerId="ADAL" clId="{F96FFA85-8002-442D-AB31-45152C74CAAF}" dt="2020-08-06T16:32:09.184" v="1105" actId="478"/>
          <ac:cxnSpMkLst>
            <pc:docMk/>
            <pc:sldMk cId="2520102947" sldId="298"/>
            <ac:cxnSpMk id="5" creationId="{100A2CC1-3F23-4745-A67E-1A879938F264}"/>
          </ac:cxnSpMkLst>
        </pc:cxnChg>
        <pc:cxnChg chg="add del mod">
          <ac:chgData name="Vanessa Wang" userId="48cf43e7-89f2-42df-878b-558b66df2ef4" providerId="ADAL" clId="{F96FFA85-8002-442D-AB31-45152C74CAAF}" dt="2020-08-06T16:31:59.108" v="1096" actId="478"/>
          <ac:cxnSpMkLst>
            <pc:docMk/>
            <pc:sldMk cId="2520102947" sldId="298"/>
            <ac:cxnSpMk id="14" creationId="{63944807-D8EB-4094-8666-7EC95678EC82}"/>
          </ac:cxnSpMkLst>
        </pc:cxnChg>
        <pc:cxnChg chg="add del mod">
          <ac:chgData name="Vanessa Wang" userId="48cf43e7-89f2-42df-878b-558b66df2ef4" providerId="ADAL" clId="{F96FFA85-8002-442D-AB31-45152C74CAAF}" dt="2020-08-06T16:30:16.925" v="1065" actId="478"/>
          <ac:cxnSpMkLst>
            <pc:docMk/>
            <pc:sldMk cId="2520102947" sldId="298"/>
            <ac:cxnSpMk id="15" creationId="{D1273BE6-26F7-4612-BC20-6AA942332D0E}"/>
          </ac:cxnSpMkLst>
        </pc:cxnChg>
        <pc:cxnChg chg="del mod">
          <ac:chgData name="Vanessa Wang" userId="48cf43e7-89f2-42df-878b-558b66df2ef4" providerId="ADAL" clId="{F96FFA85-8002-442D-AB31-45152C74CAAF}" dt="2020-08-06T16:32:05.029" v="1101" actId="478"/>
          <ac:cxnSpMkLst>
            <pc:docMk/>
            <pc:sldMk cId="2520102947" sldId="298"/>
            <ac:cxnSpMk id="17" creationId="{E7197C97-79C8-451F-AC24-801EC68511D3}"/>
          </ac:cxnSpMkLst>
        </pc:cxnChg>
        <pc:cxnChg chg="add del mod">
          <ac:chgData name="Vanessa Wang" userId="48cf43e7-89f2-42df-878b-558b66df2ef4" providerId="ADAL" clId="{F96FFA85-8002-442D-AB31-45152C74CAAF}" dt="2020-08-06T16:31:59.108" v="1096" actId="478"/>
          <ac:cxnSpMkLst>
            <pc:docMk/>
            <pc:sldMk cId="2520102947" sldId="298"/>
            <ac:cxnSpMk id="22" creationId="{EA0E680A-14F3-4402-825D-061E09B7AA24}"/>
          </ac:cxnSpMkLst>
        </pc:cxnChg>
      </pc:sldChg>
      <pc:sldChg chg="addSp delSp modSp add del">
        <pc:chgData name="Vanessa Wang" userId="48cf43e7-89f2-42df-878b-558b66df2ef4" providerId="ADAL" clId="{F96FFA85-8002-442D-AB31-45152C74CAAF}" dt="2020-08-07T14:35:32.109" v="4029" actId="2696"/>
        <pc:sldMkLst>
          <pc:docMk/>
          <pc:sldMk cId="3463399453" sldId="299"/>
        </pc:sldMkLst>
        <pc:spChg chg="mod">
          <ac:chgData name="Vanessa Wang" userId="48cf43e7-89f2-42df-878b-558b66df2ef4" providerId="ADAL" clId="{F96FFA85-8002-442D-AB31-45152C74CAAF}" dt="2020-08-07T06:28:42.409" v="3239" actId="207"/>
          <ac:spMkLst>
            <pc:docMk/>
            <pc:sldMk cId="3463399453" sldId="299"/>
            <ac:spMk id="3" creationId="{268C56DA-948B-4D4E-A121-DC78652194E9}"/>
          </ac:spMkLst>
        </pc:spChg>
        <pc:spChg chg="add mod">
          <ac:chgData name="Vanessa Wang" userId="48cf43e7-89f2-42df-878b-558b66df2ef4" providerId="ADAL" clId="{F96FFA85-8002-442D-AB31-45152C74CAAF}" dt="2020-08-06T17:45:47.474" v="1338" actId="688"/>
          <ac:spMkLst>
            <pc:docMk/>
            <pc:sldMk cId="3463399453" sldId="299"/>
            <ac:spMk id="4" creationId="{A7FB737B-62DC-4038-97F0-DC917018423E}"/>
          </ac:spMkLst>
        </pc:spChg>
        <pc:spChg chg="mod">
          <ac:chgData name="Vanessa Wang" userId="48cf43e7-89f2-42df-878b-558b66df2ef4" providerId="ADAL" clId="{F96FFA85-8002-442D-AB31-45152C74CAAF}" dt="2020-08-07T06:28:44.705" v="3240" actId="207"/>
          <ac:spMkLst>
            <pc:docMk/>
            <pc:sldMk cId="3463399453" sldId="299"/>
            <ac:spMk id="13" creationId="{D619A7E6-1B41-4432-A60F-736B16753A6E}"/>
          </ac:spMkLst>
        </pc:spChg>
        <pc:spChg chg="del">
          <ac:chgData name="Vanessa Wang" userId="48cf43e7-89f2-42df-878b-558b66df2ef4" providerId="ADAL" clId="{F96FFA85-8002-442D-AB31-45152C74CAAF}" dt="2020-08-06T16:32:26.675" v="1109" actId="478"/>
          <ac:spMkLst>
            <pc:docMk/>
            <pc:sldMk cId="3463399453" sldId="299"/>
            <ac:spMk id="16" creationId="{2A6243FF-5FCF-4971-8906-C3657761DCE6}"/>
          </ac:spMkLst>
        </pc:spChg>
        <pc:picChg chg="mod">
          <ac:chgData name="Vanessa Wang" userId="48cf43e7-89f2-42df-878b-558b66df2ef4" providerId="ADAL" clId="{F96FFA85-8002-442D-AB31-45152C74CAAF}" dt="2020-08-06T16:33:01.078" v="1119" actId="29295"/>
          <ac:picMkLst>
            <pc:docMk/>
            <pc:sldMk cId="3463399453" sldId="299"/>
            <ac:picMk id="8" creationId="{5D36432C-FBC2-4AA1-AEDA-1337CE53C1FC}"/>
          </ac:picMkLst>
        </pc:picChg>
        <pc:picChg chg="mod">
          <ac:chgData name="Vanessa Wang" userId="48cf43e7-89f2-42df-878b-558b66df2ef4" providerId="ADAL" clId="{F96FFA85-8002-442D-AB31-45152C74CAAF}" dt="2020-08-06T16:32:20.926" v="1107" actId="29295"/>
          <ac:picMkLst>
            <pc:docMk/>
            <pc:sldMk cId="3463399453" sldId="299"/>
            <ac:picMk id="9" creationId="{9D8CE895-053B-402F-A011-AB7DE324F390}"/>
          </ac:picMkLst>
        </pc:picChg>
        <pc:picChg chg="del">
          <ac:chgData name="Vanessa Wang" userId="48cf43e7-89f2-42df-878b-558b66df2ef4" providerId="ADAL" clId="{F96FFA85-8002-442D-AB31-45152C74CAAF}" dt="2020-08-06T16:32:29.944" v="1112" actId="478"/>
          <ac:picMkLst>
            <pc:docMk/>
            <pc:sldMk cId="3463399453" sldId="299"/>
            <ac:picMk id="11" creationId="{FFC9C69F-6B07-4778-82A5-EFBBE9250450}"/>
          </ac:picMkLst>
        </pc:picChg>
        <pc:picChg chg="del">
          <ac:chgData name="Vanessa Wang" userId="48cf43e7-89f2-42df-878b-558b66df2ef4" providerId="ADAL" clId="{F96FFA85-8002-442D-AB31-45152C74CAAF}" dt="2020-08-06T16:32:29.464" v="1111" actId="478"/>
          <ac:picMkLst>
            <pc:docMk/>
            <pc:sldMk cId="3463399453" sldId="299"/>
            <ac:picMk id="12" creationId="{C218C013-A8E0-48DE-91F0-DEC3822349F1}"/>
          </ac:picMkLst>
        </pc:picChg>
        <pc:picChg chg="mod">
          <ac:chgData name="Vanessa Wang" userId="48cf43e7-89f2-42df-878b-558b66df2ef4" providerId="ADAL" clId="{F96FFA85-8002-442D-AB31-45152C74CAAF}" dt="2020-08-06T16:33:03.441" v="1120"/>
          <ac:picMkLst>
            <pc:docMk/>
            <pc:sldMk cId="3463399453" sldId="299"/>
            <ac:picMk id="1026" creationId="{92D214FC-94C3-4647-ADBD-264BB75EF302}"/>
          </ac:picMkLst>
        </pc:picChg>
        <pc:picChg chg="mod">
          <ac:chgData name="Vanessa Wang" userId="48cf43e7-89f2-42df-878b-558b66df2ef4" providerId="ADAL" clId="{F96FFA85-8002-442D-AB31-45152C74CAAF}" dt="2020-08-06T16:32:23.708" v="1108"/>
          <ac:picMkLst>
            <pc:docMk/>
            <pc:sldMk cId="3463399453" sldId="299"/>
            <ac:picMk id="1028" creationId="{DFCF6D47-BCE6-4E4D-8BF9-08CEAF1E4640}"/>
          </ac:picMkLst>
        </pc:picChg>
        <pc:cxnChg chg="del">
          <ac:chgData name="Vanessa Wang" userId="48cf43e7-89f2-42df-878b-558b66df2ef4" providerId="ADAL" clId="{F96FFA85-8002-442D-AB31-45152C74CAAF}" dt="2020-08-06T16:32:30.772" v="1113" actId="478"/>
          <ac:cxnSpMkLst>
            <pc:docMk/>
            <pc:sldMk cId="3463399453" sldId="299"/>
            <ac:cxnSpMk id="14" creationId="{63944807-D8EB-4094-8666-7EC95678EC82}"/>
          </ac:cxnSpMkLst>
        </pc:cxnChg>
        <pc:cxnChg chg="del">
          <ac:chgData name="Vanessa Wang" userId="48cf43e7-89f2-42df-878b-558b66df2ef4" providerId="ADAL" clId="{F96FFA85-8002-442D-AB31-45152C74CAAF}" dt="2020-08-06T16:32:28.739" v="1110" actId="478"/>
          <ac:cxnSpMkLst>
            <pc:docMk/>
            <pc:sldMk cId="3463399453" sldId="299"/>
            <ac:cxnSpMk id="22" creationId="{EA0E680A-14F3-4402-825D-061E09B7AA24}"/>
          </ac:cxnSpMkLst>
        </pc:cxnChg>
      </pc:sldChg>
      <pc:sldChg chg="addSp delSp modSp add">
        <pc:chgData name="Vanessa Wang" userId="48cf43e7-89f2-42df-878b-558b66df2ef4" providerId="ADAL" clId="{F96FFA85-8002-442D-AB31-45152C74CAAF}" dt="2020-08-07T14:57:36.382" v="4783" actId="478"/>
        <pc:sldMkLst>
          <pc:docMk/>
          <pc:sldMk cId="42177942" sldId="300"/>
        </pc:sldMkLst>
        <pc:spChg chg="mod">
          <ac:chgData name="Vanessa Wang" userId="48cf43e7-89f2-42df-878b-558b66df2ef4" providerId="ADAL" clId="{F96FFA85-8002-442D-AB31-45152C74CAAF}" dt="2020-08-07T14:27:35.397" v="3874" actId="1076"/>
          <ac:spMkLst>
            <pc:docMk/>
            <pc:sldMk cId="42177942" sldId="300"/>
            <ac:spMk id="3" creationId="{268C56DA-948B-4D4E-A121-DC78652194E9}"/>
          </ac:spMkLst>
        </pc:spChg>
        <pc:spChg chg="add del">
          <ac:chgData name="Vanessa Wang" userId="48cf43e7-89f2-42df-878b-558b66df2ef4" providerId="ADAL" clId="{F96FFA85-8002-442D-AB31-45152C74CAAF}" dt="2020-08-07T14:17:09.922" v="3717"/>
          <ac:spMkLst>
            <pc:docMk/>
            <pc:sldMk cId="42177942" sldId="300"/>
            <ac:spMk id="7" creationId="{487904E3-343A-47BB-81BA-4ACBF49C0A8D}"/>
          </ac:spMkLst>
        </pc:spChg>
        <pc:spChg chg="del mod">
          <ac:chgData name="Vanessa Wang" userId="48cf43e7-89f2-42df-878b-558b66df2ef4" providerId="ADAL" clId="{F96FFA85-8002-442D-AB31-45152C74CAAF}" dt="2020-08-07T14:57:29.591" v="4776" actId="478"/>
          <ac:spMkLst>
            <pc:docMk/>
            <pc:sldMk cId="42177942" sldId="300"/>
            <ac:spMk id="13" creationId="{D619A7E6-1B41-4432-A60F-736B16753A6E}"/>
          </ac:spMkLst>
        </pc:spChg>
        <pc:spChg chg="del mod">
          <ac:chgData name="Vanessa Wang" userId="48cf43e7-89f2-42df-878b-558b66df2ef4" providerId="ADAL" clId="{F96FFA85-8002-442D-AB31-45152C74CAAF}" dt="2020-08-06T17:58:20.499" v="1482" actId="478"/>
          <ac:spMkLst>
            <pc:docMk/>
            <pc:sldMk cId="42177942" sldId="300"/>
            <ac:spMk id="16" creationId="{2A6243FF-5FCF-4971-8906-C3657761DCE6}"/>
          </ac:spMkLst>
        </pc:spChg>
        <pc:spChg chg="add del mod">
          <ac:chgData name="Vanessa Wang" userId="48cf43e7-89f2-42df-878b-558b66df2ef4" providerId="ADAL" clId="{F96FFA85-8002-442D-AB31-45152C74CAAF}" dt="2020-08-07T14:57:24.819" v="4773" actId="478"/>
          <ac:spMkLst>
            <pc:docMk/>
            <pc:sldMk cId="42177942" sldId="300"/>
            <ac:spMk id="18" creationId="{07BA99CC-CC6D-4F3E-A2ED-0C5E1E67D8D6}"/>
          </ac:spMkLst>
        </pc:spChg>
        <pc:spChg chg="add del mod">
          <ac:chgData name="Vanessa Wang" userId="48cf43e7-89f2-42df-878b-558b66df2ef4" providerId="ADAL" clId="{F96FFA85-8002-442D-AB31-45152C74CAAF}" dt="2020-08-07T14:57:31.556" v="4778" actId="478"/>
          <ac:spMkLst>
            <pc:docMk/>
            <pc:sldMk cId="42177942" sldId="300"/>
            <ac:spMk id="19" creationId="{1AFB9EC1-8B57-4450-96CC-3D81788BD823}"/>
          </ac:spMkLst>
        </pc:spChg>
        <pc:spChg chg="add del mod">
          <ac:chgData name="Vanessa Wang" userId="48cf43e7-89f2-42df-878b-558b66df2ef4" providerId="ADAL" clId="{F96FFA85-8002-442D-AB31-45152C74CAAF}" dt="2020-08-07T14:57:36.382" v="4783" actId="478"/>
          <ac:spMkLst>
            <pc:docMk/>
            <pc:sldMk cId="42177942" sldId="300"/>
            <ac:spMk id="20" creationId="{74D39AB9-E346-413B-B9C6-3FA4C6E1525D}"/>
          </ac:spMkLst>
        </pc:spChg>
        <pc:spChg chg="add del mod">
          <ac:chgData name="Vanessa Wang" userId="48cf43e7-89f2-42df-878b-558b66df2ef4" providerId="ADAL" clId="{F96FFA85-8002-442D-AB31-45152C74CAAF}" dt="2020-08-07T14:22:05.167" v="3783" actId="478"/>
          <ac:spMkLst>
            <pc:docMk/>
            <pc:sldMk cId="42177942" sldId="300"/>
            <ac:spMk id="25" creationId="{9FF8D4A7-063F-4E0A-A8FD-2379F5757F21}"/>
          </ac:spMkLst>
        </pc:spChg>
        <pc:spChg chg="add del mod">
          <ac:chgData name="Vanessa Wang" userId="48cf43e7-89f2-42df-878b-558b66df2ef4" providerId="ADAL" clId="{F96FFA85-8002-442D-AB31-45152C74CAAF}" dt="2020-08-07T14:24:09.403" v="3819" actId="478"/>
          <ac:spMkLst>
            <pc:docMk/>
            <pc:sldMk cId="42177942" sldId="300"/>
            <ac:spMk id="29" creationId="{CDA78203-2846-4E07-8562-2F9AF5998B8C}"/>
          </ac:spMkLst>
        </pc:spChg>
        <pc:spChg chg="add del mod">
          <ac:chgData name="Vanessa Wang" userId="48cf43e7-89f2-42df-878b-558b66df2ef4" providerId="ADAL" clId="{F96FFA85-8002-442D-AB31-45152C74CAAF}" dt="2020-08-07T14:24:02.053" v="3815" actId="478"/>
          <ac:spMkLst>
            <pc:docMk/>
            <pc:sldMk cId="42177942" sldId="300"/>
            <ac:spMk id="32" creationId="{5666A747-B087-4250-BAE0-D3C1C62B9791}"/>
          </ac:spMkLst>
        </pc:spChg>
        <pc:spChg chg="add del mod">
          <ac:chgData name="Vanessa Wang" userId="48cf43e7-89f2-42df-878b-558b66df2ef4" providerId="ADAL" clId="{F96FFA85-8002-442D-AB31-45152C74CAAF}" dt="2020-08-07T14:57:34.436" v="4781" actId="478"/>
          <ac:spMkLst>
            <pc:docMk/>
            <pc:sldMk cId="42177942" sldId="300"/>
            <ac:spMk id="60" creationId="{18FCEC03-C033-4B8B-AD14-A41E70B347CB}"/>
          </ac:spMkLst>
        </pc:spChg>
        <pc:grpChg chg="add del mod">
          <ac:chgData name="Vanessa Wang" userId="48cf43e7-89f2-42df-878b-558b66df2ef4" providerId="ADAL" clId="{F96FFA85-8002-442D-AB31-45152C74CAAF}" dt="2020-08-07T14:19:41.951" v="3757" actId="165"/>
          <ac:grpSpMkLst>
            <pc:docMk/>
            <pc:sldMk cId="42177942" sldId="300"/>
            <ac:grpSpMk id="15" creationId="{96BC24EC-F416-4394-B108-80F438E0B639}"/>
          </ac:grpSpMkLst>
        </pc:grpChg>
        <pc:grpChg chg="add del mod">
          <ac:chgData name="Vanessa Wang" userId="48cf43e7-89f2-42df-878b-558b66df2ef4" providerId="ADAL" clId="{F96FFA85-8002-442D-AB31-45152C74CAAF}" dt="2020-08-07T14:20:07.139" v="3762" actId="165"/>
          <ac:grpSpMkLst>
            <pc:docMk/>
            <pc:sldMk cId="42177942" sldId="300"/>
            <ac:grpSpMk id="21" creationId="{02952EDE-19CE-45C5-A664-CB03FAB5FE91}"/>
          </ac:grpSpMkLst>
        </pc:grpChg>
        <pc:grpChg chg="add del mod">
          <ac:chgData name="Vanessa Wang" userId="48cf43e7-89f2-42df-878b-558b66df2ef4" providerId="ADAL" clId="{F96FFA85-8002-442D-AB31-45152C74CAAF}" dt="2020-08-07T14:57:32.326" v="4779" actId="478"/>
          <ac:grpSpMkLst>
            <pc:docMk/>
            <pc:sldMk cId="42177942" sldId="300"/>
            <ac:grpSpMk id="23" creationId="{0A29710A-3EAB-4A13-A142-6C11AE9B2723}"/>
          </ac:grpSpMkLst>
        </pc:grpChg>
        <pc:grpChg chg="add del mod">
          <ac:chgData name="Vanessa Wang" userId="48cf43e7-89f2-42df-878b-558b66df2ef4" providerId="ADAL" clId="{F96FFA85-8002-442D-AB31-45152C74CAAF}" dt="2020-08-07T14:23:00.048" v="3795" actId="165"/>
          <ac:grpSpMkLst>
            <pc:docMk/>
            <pc:sldMk cId="42177942" sldId="300"/>
            <ac:grpSpMk id="24" creationId="{4BDFC466-C6B9-4DE9-AD00-339C1ECB554D}"/>
          </ac:grpSpMkLst>
        </pc:grpChg>
        <pc:grpChg chg="add del mod">
          <ac:chgData name="Vanessa Wang" userId="48cf43e7-89f2-42df-878b-558b66df2ef4" providerId="ADAL" clId="{F96FFA85-8002-442D-AB31-45152C74CAAF}" dt="2020-08-07T14:57:28.589" v="4775" actId="478"/>
          <ac:grpSpMkLst>
            <pc:docMk/>
            <pc:sldMk cId="42177942" sldId="300"/>
            <ac:grpSpMk id="26" creationId="{7A18BADC-5C24-4DE1-B678-EFC4A85AB175}"/>
          </ac:grpSpMkLst>
        </pc:grpChg>
        <pc:grpChg chg="add mod">
          <ac:chgData name="Vanessa Wang" userId="48cf43e7-89f2-42df-878b-558b66df2ef4" providerId="ADAL" clId="{F96FFA85-8002-442D-AB31-45152C74CAAF}" dt="2020-08-07T14:23:29.037" v="3806" actId="1076"/>
          <ac:grpSpMkLst>
            <pc:docMk/>
            <pc:sldMk cId="42177942" sldId="300"/>
            <ac:grpSpMk id="27" creationId="{52DCD698-61B8-4448-B583-386BC4B3C1AB}"/>
          </ac:grpSpMkLst>
        </pc:grpChg>
        <pc:picChg chg="add mod topLvl modCrop">
          <ac:chgData name="Vanessa Wang" userId="48cf43e7-89f2-42df-878b-558b66df2ef4" providerId="ADAL" clId="{F96FFA85-8002-442D-AB31-45152C74CAAF}" dt="2020-08-07T14:20:34.835" v="3770" actId="164"/>
          <ac:picMkLst>
            <pc:docMk/>
            <pc:sldMk cId="42177942" sldId="300"/>
            <ac:picMk id="6" creationId="{4B2B6587-A97B-4446-A40B-C4B9C2B9A7B3}"/>
          </ac:picMkLst>
        </pc:picChg>
        <pc:picChg chg="del mod ord modCrop">
          <ac:chgData name="Vanessa Wang" userId="48cf43e7-89f2-42df-878b-558b66df2ef4" providerId="ADAL" clId="{F96FFA85-8002-442D-AB31-45152C74CAAF}" dt="2020-08-07T14:18:05.128" v="3726" actId="478"/>
          <ac:picMkLst>
            <pc:docMk/>
            <pc:sldMk cId="42177942" sldId="300"/>
            <ac:picMk id="8" creationId="{5D36432C-FBC2-4AA1-AEDA-1337CE53C1FC}"/>
          </ac:picMkLst>
        </pc:picChg>
        <pc:picChg chg="del mod ord modCrop">
          <ac:chgData name="Vanessa Wang" userId="48cf43e7-89f2-42df-878b-558b66df2ef4" providerId="ADAL" clId="{F96FFA85-8002-442D-AB31-45152C74CAAF}" dt="2020-08-07T14:21:55.737" v="3780"/>
          <ac:picMkLst>
            <pc:docMk/>
            <pc:sldMk cId="42177942" sldId="300"/>
            <ac:picMk id="9" creationId="{9D8CE895-053B-402F-A011-AB7DE324F390}"/>
          </ac:picMkLst>
        </pc:picChg>
        <pc:picChg chg="add mod topLvl modCrop">
          <ac:chgData name="Vanessa Wang" userId="48cf43e7-89f2-42df-878b-558b66df2ef4" providerId="ADAL" clId="{F96FFA85-8002-442D-AB31-45152C74CAAF}" dt="2020-08-07T14:23:26.573" v="3805" actId="164"/>
          <ac:picMkLst>
            <pc:docMk/>
            <pc:sldMk cId="42177942" sldId="300"/>
            <ac:picMk id="10" creationId="{66A4D529-C026-46BB-977F-1DB955576A03}"/>
          </ac:picMkLst>
        </pc:picChg>
        <pc:picChg chg="del mod">
          <ac:chgData name="Vanessa Wang" userId="48cf43e7-89f2-42df-878b-558b66df2ef4" providerId="ADAL" clId="{F96FFA85-8002-442D-AB31-45152C74CAAF}" dt="2020-08-06T23:06:29.122" v="2104" actId="478"/>
          <ac:picMkLst>
            <pc:docMk/>
            <pc:sldMk cId="42177942" sldId="300"/>
            <ac:picMk id="11" creationId="{FFC9C69F-6B07-4778-82A5-EFBBE9250450}"/>
          </ac:picMkLst>
        </pc:picChg>
        <pc:picChg chg="mod topLvl">
          <ac:chgData name="Vanessa Wang" userId="48cf43e7-89f2-42df-878b-558b66df2ef4" providerId="ADAL" clId="{F96FFA85-8002-442D-AB31-45152C74CAAF}" dt="2020-08-07T14:20:34.835" v="3770" actId="164"/>
          <ac:picMkLst>
            <pc:docMk/>
            <pc:sldMk cId="42177942" sldId="300"/>
            <ac:picMk id="12" creationId="{C218C013-A8E0-48DE-91F0-DEC3822349F1}"/>
          </ac:picMkLst>
        </pc:picChg>
        <pc:picChg chg="add mod">
          <ac:chgData name="Vanessa Wang" userId="48cf43e7-89f2-42df-878b-558b66df2ef4" providerId="ADAL" clId="{F96FFA85-8002-442D-AB31-45152C74CAAF}" dt="2020-08-07T14:22:47.634" v="3793" actId="164"/>
          <ac:picMkLst>
            <pc:docMk/>
            <pc:sldMk cId="42177942" sldId="300"/>
            <ac:picMk id="28" creationId="{374DDFE3-263D-4917-B108-C6C8DABAAFB6}"/>
          </ac:picMkLst>
        </pc:picChg>
        <pc:picChg chg="mod topLvl">
          <ac:chgData name="Vanessa Wang" userId="48cf43e7-89f2-42df-878b-558b66df2ef4" providerId="ADAL" clId="{F96FFA85-8002-442D-AB31-45152C74CAAF}" dt="2020-08-07T14:23:26.573" v="3805" actId="164"/>
          <ac:picMkLst>
            <pc:docMk/>
            <pc:sldMk cId="42177942" sldId="300"/>
            <ac:picMk id="1026" creationId="{92D214FC-94C3-4647-ADBD-264BB75EF302}"/>
          </ac:picMkLst>
        </pc:picChg>
        <pc:picChg chg="mod">
          <ac:chgData name="Vanessa Wang" userId="48cf43e7-89f2-42df-878b-558b66df2ef4" providerId="ADAL" clId="{F96FFA85-8002-442D-AB31-45152C74CAAF}" dt="2020-08-07T14:22:47.634" v="3793" actId="164"/>
          <ac:picMkLst>
            <pc:docMk/>
            <pc:sldMk cId="42177942" sldId="300"/>
            <ac:picMk id="1028" creationId="{DFCF6D47-BCE6-4E4D-8BF9-08CEAF1E4640}"/>
          </ac:picMkLst>
        </pc:picChg>
        <pc:cxnChg chg="del mod">
          <ac:chgData name="Vanessa Wang" userId="48cf43e7-89f2-42df-878b-558b66df2ef4" providerId="ADAL" clId="{F96FFA85-8002-442D-AB31-45152C74CAAF}" dt="2020-08-07T14:26:38.764" v="3865" actId="478"/>
          <ac:cxnSpMkLst>
            <pc:docMk/>
            <pc:sldMk cId="42177942" sldId="300"/>
            <ac:cxnSpMk id="5" creationId="{100A2CC1-3F23-4745-A67E-1A879938F264}"/>
          </ac:cxnSpMkLst>
        </pc:cxnChg>
        <pc:cxnChg chg="del">
          <ac:chgData name="Vanessa Wang" userId="48cf43e7-89f2-42df-878b-558b66df2ef4" providerId="ADAL" clId="{F96FFA85-8002-442D-AB31-45152C74CAAF}" dt="2020-08-07T14:26:37.713" v="3864" actId="478"/>
          <ac:cxnSpMkLst>
            <pc:docMk/>
            <pc:sldMk cId="42177942" sldId="300"/>
            <ac:cxnSpMk id="14" creationId="{63944807-D8EB-4094-8666-7EC95678EC82}"/>
          </ac:cxnSpMkLst>
        </pc:cxnChg>
        <pc:cxnChg chg="del mod">
          <ac:chgData name="Vanessa Wang" userId="48cf43e7-89f2-42df-878b-558b66df2ef4" providerId="ADAL" clId="{F96FFA85-8002-442D-AB31-45152C74CAAF}" dt="2020-08-07T14:29:37.637" v="3919" actId="478"/>
          <ac:cxnSpMkLst>
            <pc:docMk/>
            <pc:sldMk cId="42177942" sldId="300"/>
            <ac:cxnSpMk id="17" creationId="{E7197C97-79C8-451F-AC24-801EC68511D3}"/>
          </ac:cxnSpMkLst>
        </pc:cxnChg>
        <pc:cxnChg chg="del mod">
          <ac:chgData name="Vanessa Wang" userId="48cf43e7-89f2-42df-878b-558b66df2ef4" providerId="ADAL" clId="{F96FFA85-8002-442D-AB31-45152C74CAAF}" dt="2020-08-07T14:29:36.787" v="3918" actId="478"/>
          <ac:cxnSpMkLst>
            <pc:docMk/>
            <pc:sldMk cId="42177942" sldId="300"/>
            <ac:cxnSpMk id="22" creationId="{EA0E680A-14F3-4402-825D-061E09B7AA24}"/>
          </ac:cxnSpMkLst>
        </pc:cxnChg>
        <pc:cxnChg chg="add mod">
          <ac:chgData name="Vanessa Wang" userId="48cf43e7-89f2-42df-878b-558b66df2ef4" providerId="ADAL" clId="{F96FFA85-8002-442D-AB31-45152C74CAAF}" dt="2020-08-07T14:30:23.392" v="3928" actId="14100"/>
          <ac:cxnSpMkLst>
            <pc:docMk/>
            <pc:sldMk cId="42177942" sldId="300"/>
            <ac:cxnSpMk id="31" creationId="{8896CA07-FD4D-477A-A1C4-10CDEC2C68C5}"/>
          </ac:cxnSpMkLst>
        </pc:cxnChg>
        <pc:cxnChg chg="add del mod">
          <ac:chgData name="Vanessa Wang" userId="48cf43e7-89f2-42df-878b-558b66df2ef4" providerId="ADAL" clId="{F96FFA85-8002-442D-AB31-45152C74CAAF}" dt="2020-08-07T14:57:26.997" v="4774" actId="478"/>
          <ac:cxnSpMkLst>
            <pc:docMk/>
            <pc:sldMk cId="42177942" sldId="300"/>
            <ac:cxnSpMk id="35" creationId="{1D1C0A63-ADBD-4CDA-9291-9EDDC2371BFD}"/>
          </ac:cxnSpMkLst>
        </pc:cxnChg>
        <pc:cxnChg chg="add del mod">
          <ac:chgData name="Vanessa Wang" userId="48cf43e7-89f2-42df-878b-558b66df2ef4" providerId="ADAL" clId="{F96FFA85-8002-442D-AB31-45152C74CAAF}" dt="2020-08-07T14:26:58.375" v="3869" actId="478"/>
          <ac:cxnSpMkLst>
            <pc:docMk/>
            <pc:sldMk cId="42177942" sldId="300"/>
            <ac:cxnSpMk id="46" creationId="{5F18B14A-8E1B-484C-ABEE-355287F62D7D}"/>
          </ac:cxnSpMkLst>
        </pc:cxnChg>
        <pc:cxnChg chg="add del mod">
          <ac:chgData name="Vanessa Wang" userId="48cf43e7-89f2-42df-878b-558b66df2ef4" providerId="ADAL" clId="{F96FFA85-8002-442D-AB31-45152C74CAAF}" dt="2020-08-07T14:30:07.800" v="3925" actId="478"/>
          <ac:cxnSpMkLst>
            <pc:docMk/>
            <pc:sldMk cId="42177942" sldId="300"/>
            <ac:cxnSpMk id="47" creationId="{A13045C5-BFDC-4DCD-BDF8-9543CA30A347}"/>
          </ac:cxnSpMkLst>
        </pc:cxnChg>
        <pc:cxnChg chg="add del mod">
          <ac:chgData name="Vanessa Wang" userId="48cf43e7-89f2-42df-878b-558b66df2ef4" providerId="ADAL" clId="{F96FFA85-8002-442D-AB31-45152C74CAAF}" dt="2020-08-07T14:30:42.929" v="3933" actId="478"/>
          <ac:cxnSpMkLst>
            <pc:docMk/>
            <pc:sldMk cId="42177942" sldId="300"/>
            <ac:cxnSpMk id="51" creationId="{A8B910F6-6594-4603-BF0E-90977EEBFE32}"/>
          </ac:cxnSpMkLst>
        </pc:cxnChg>
        <pc:cxnChg chg="add del mod">
          <ac:chgData name="Vanessa Wang" userId="48cf43e7-89f2-42df-878b-558b66df2ef4" providerId="ADAL" clId="{F96FFA85-8002-442D-AB31-45152C74CAAF}" dt="2020-08-07T14:57:33.550" v="4780" actId="478"/>
          <ac:cxnSpMkLst>
            <pc:docMk/>
            <pc:sldMk cId="42177942" sldId="300"/>
            <ac:cxnSpMk id="52" creationId="{043BC3D5-2A7D-497D-9A9D-CED0297F3975}"/>
          </ac:cxnSpMkLst>
        </pc:cxnChg>
        <pc:cxnChg chg="add del mod">
          <ac:chgData name="Vanessa Wang" userId="48cf43e7-89f2-42df-878b-558b66df2ef4" providerId="ADAL" clId="{F96FFA85-8002-442D-AB31-45152C74CAAF}" dt="2020-08-07T14:57:30.610" v="4777" actId="478"/>
          <ac:cxnSpMkLst>
            <pc:docMk/>
            <pc:sldMk cId="42177942" sldId="300"/>
            <ac:cxnSpMk id="58" creationId="{B897F136-58B5-4E26-98BB-B3D0CE371DDF}"/>
          </ac:cxnSpMkLst>
        </pc:cxnChg>
      </pc:sldChg>
      <pc:sldChg chg="addSp delSp modSp add del">
        <pc:chgData name="Vanessa Wang" userId="48cf43e7-89f2-42df-878b-558b66df2ef4" providerId="ADAL" clId="{F96FFA85-8002-442D-AB31-45152C74CAAF}" dt="2020-08-06T17:29:41.765" v="1312" actId="2696"/>
        <pc:sldMkLst>
          <pc:docMk/>
          <pc:sldMk cId="1565368363" sldId="301"/>
        </pc:sldMkLst>
        <pc:spChg chg="del">
          <ac:chgData name="Vanessa Wang" userId="48cf43e7-89f2-42df-878b-558b66df2ef4" providerId="ADAL" clId="{F96FFA85-8002-442D-AB31-45152C74CAAF}" dt="2020-08-06T17:27:06.495" v="1298" actId="478"/>
          <ac:spMkLst>
            <pc:docMk/>
            <pc:sldMk cId="1565368363" sldId="301"/>
            <ac:spMk id="3" creationId="{268C56DA-948B-4D4E-A121-DC78652194E9}"/>
          </ac:spMkLst>
        </pc:spChg>
        <pc:spChg chg="del">
          <ac:chgData name="Vanessa Wang" userId="48cf43e7-89f2-42df-878b-558b66df2ef4" providerId="ADAL" clId="{F96FFA85-8002-442D-AB31-45152C74CAAF}" dt="2020-08-06T17:27:04.969" v="1297" actId="478"/>
          <ac:spMkLst>
            <pc:docMk/>
            <pc:sldMk cId="1565368363" sldId="301"/>
            <ac:spMk id="13" creationId="{D619A7E6-1B41-4432-A60F-736B16753A6E}"/>
          </ac:spMkLst>
        </pc:spChg>
        <pc:spChg chg="add mod">
          <ac:chgData name="Vanessa Wang" userId="48cf43e7-89f2-42df-878b-558b66df2ef4" providerId="ADAL" clId="{F96FFA85-8002-442D-AB31-45152C74CAAF}" dt="2020-08-06T17:29:21.535" v="1306" actId="1076"/>
          <ac:spMkLst>
            <pc:docMk/>
            <pc:sldMk cId="1565368363" sldId="301"/>
            <ac:spMk id="20" creationId="{75F6D05A-FE16-4350-A8D7-964D6D5AB278}"/>
          </ac:spMkLst>
        </pc:spChg>
        <pc:cxnChg chg="add del mod">
          <ac:chgData name="Vanessa Wang" userId="48cf43e7-89f2-42df-878b-558b66df2ef4" providerId="ADAL" clId="{F96FFA85-8002-442D-AB31-45152C74CAAF}" dt="2020-08-06T17:27:19.196" v="1303" actId="14100"/>
          <ac:cxnSpMkLst>
            <pc:docMk/>
            <pc:sldMk cId="1565368363" sldId="301"/>
            <ac:cxnSpMk id="5" creationId="{100A2CC1-3F23-4745-A67E-1A879938F264}"/>
          </ac:cxnSpMkLst>
        </pc:cxnChg>
        <pc:cxnChg chg="del">
          <ac:chgData name="Vanessa Wang" userId="48cf43e7-89f2-42df-878b-558b66df2ef4" providerId="ADAL" clId="{F96FFA85-8002-442D-AB31-45152C74CAAF}" dt="2020-08-06T17:27:00.714" v="1295" actId="478"/>
          <ac:cxnSpMkLst>
            <pc:docMk/>
            <pc:sldMk cId="1565368363" sldId="301"/>
            <ac:cxnSpMk id="14" creationId="{63944807-D8EB-4094-8666-7EC95678EC82}"/>
          </ac:cxnSpMkLst>
        </pc:cxnChg>
        <pc:cxnChg chg="del">
          <ac:chgData name="Vanessa Wang" userId="48cf43e7-89f2-42df-878b-558b66df2ef4" providerId="ADAL" clId="{F96FFA85-8002-442D-AB31-45152C74CAAF}" dt="2020-08-06T17:27:02.002" v="1296" actId="478"/>
          <ac:cxnSpMkLst>
            <pc:docMk/>
            <pc:sldMk cId="1565368363" sldId="301"/>
            <ac:cxnSpMk id="17" creationId="{E7197C97-79C8-451F-AC24-801EC68511D3}"/>
          </ac:cxnSpMkLst>
        </pc:cxnChg>
        <pc:cxnChg chg="del mod">
          <ac:chgData name="Vanessa Wang" userId="48cf43e7-89f2-42df-878b-558b66df2ef4" providerId="ADAL" clId="{F96FFA85-8002-442D-AB31-45152C74CAAF}" dt="2020-08-06T17:29:33.935" v="1309"/>
          <ac:cxnSpMkLst>
            <pc:docMk/>
            <pc:sldMk cId="1565368363" sldId="301"/>
            <ac:cxnSpMk id="22" creationId="{EA0E680A-14F3-4402-825D-061E09B7AA24}"/>
          </ac:cxnSpMkLst>
        </pc:cxnChg>
      </pc:sldChg>
      <pc:sldChg chg="modSp add del">
        <pc:chgData name="Vanessa Wang" userId="48cf43e7-89f2-42df-878b-558b66df2ef4" providerId="ADAL" clId="{F96FFA85-8002-442D-AB31-45152C74CAAF}" dt="2020-08-06T16:35:43.903" v="1134" actId="2696"/>
        <pc:sldMkLst>
          <pc:docMk/>
          <pc:sldMk cId="2252825095" sldId="301"/>
        </pc:sldMkLst>
        <pc:spChg chg="mod">
          <ac:chgData name="Vanessa Wang" userId="48cf43e7-89f2-42df-878b-558b66df2ef4" providerId="ADAL" clId="{F96FFA85-8002-442D-AB31-45152C74CAAF}" dt="2020-08-06T16:34:48.131" v="1132" actId="1076"/>
          <ac:spMkLst>
            <pc:docMk/>
            <pc:sldMk cId="2252825095" sldId="301"/>
            <ac:spMk id="13" creationId="{D619A7E6-1B41-4432-A60F-736B16753A6E}"/>
          </ac:spMkLst>
        </pc:spChg>
        <pc:spChg chg="mod">
          <ac:chgData name="Vanessa Wang" userId="48cf43e7-89f2-42df-878b-558b66df2ef4" providerId="ADAL" clId="{F96FFA85-8002-442D-AB31-45152C74CAAF}" dt="2020-08-06T16:34:58.909" v="1133" actId="1076"/>
          <ac:spMkLst>
            <pc:docMk/>
            <pc:sldMk cId="2252825095" sldId="301"/>
            <ac:spMk id="16" creationId="{2A6243FF-5FCF-4971-8906-C3657761DCE6}"/>
          </ac:spMkLst>
        </pc:spChg>
      </pc:sldChg>
      <pc:sldChg chg="add del">
        <pc:chgData name="Vanessa Wang" userId="48cf43e7-89f2-42df-878b-558b66df2ef4" providerId="ADAL" clId="{F96FFA85-8002-442D-AB31-45152C74CAAF}" dt="2020-08-06T17:29:44.100" v="1313" actId="2696"/>
        <pc:sldMkLst>
          <pc:docMk/>
          <pc:sldMk cId="1693625976" sldId="302"/>
        </pc:sldMkLst>
      </pc:sldChg>
      <pc:sldChg chg="addSp delSp modSp add del">
        <pc:chgData name="Vanessa Wang" userId="48cf43e7-89f2-42df-878b-558b66df2ef4" providerId="ADAL" clId="{F96FFA85-8002-442D-AB31-45152C74CAAF}" dt="2020-08-07T14:35:40.524" v="4032" actId="2696"/>
        <pc:sldMkLst>
          <pc:docMk/>
          <pc:sldMk cId="233806315" sldId="303"/>
        </pc:sldMkLst>
        <pc:spChg chg="del">
          <ac:chgData name="Vanessa Wang" userId="48cf43e7-89f2-42df-878b-558b66df2ef4" providerId="ADAL" clId="{F96FFA85-8002-442D-AB31-45152C74CAAF}" dt="2020-08-06T17:29:54.177" v="1319" actId="478"/>
          <ac:spMkLst>
            <pc:docMk/>
            <pc:sldMk cId="233806315" sldId="303"/>
            <ac:spMk id="3" creationId="{268C56DA-948B-4D4E-A121-DC78652194E9}"/>
          </ac:spMkLst>
        </pc:spChg>
        <pc:spChg chg="del">
          <ac:chgData name="Vanessa Wang" userId="48cf43e7-89f2-42df-878b-558b66df2ef4" providerId="ADAL" clId="{F96FFA85-8002-442D-AB31-45152C74CAAF}" dt="2020-08-06T17:29:48.170" v="1314" actId="478"/>
          <ac:spMkLst>
            <pc:docMk/>
            <pc:sldMk cId="233806315" sldId="303"/>
            <ac:spMk id="13" creationId="{D619A7E6-1B41-4432-A60F-736B16753A6E}"/>
          </ac:spMkLst>
        </pc:spChg>
        <pc:spChg chg="mod">
          <ac:chgData name="Vanessa Wang" userId="48cf43e7-89f2-42df-878b-558b66df2ef4" providerId="ADAL" clId="{F96FFA85-8002-442D-AB31-45152C74CAAF}" dt="2020-08-07T06:29:07.529" v="3246" actId="207"/>
          <ac:spMkLst>
            <pc:docMk/>
            <pc:sldMk cId="233806315" sldId="303"/>
            <ac:spMk id="16" creationId="{2A6243FF-5FCF-4971-8906-C3657761DCE6}"/>
          </ac:spMkLst>
        </pc:spChg>
        <pc:spChg chg="del">
          <ac:chgData name="Vanessa Wang" userId="48cf43e7-89f2-42df-878b-558b66df2ef4" providerId="ADAL" clId="{F96FFA85-8002-442D-AB31-45152C74CAAF}" dt="2020-08-06T17:29:51.998" v="1317" actId="478"/>
          <ac:spMkLst>
            <pc:docMk/>
            <pc:sldMk cId="233806315" sldId="303"/>
            <ac:spMk id="18" creationId="{07BA99CC-CC6D-4F3E-A2ED-0C5E1E67D8D6}"/>
          </ac:spMkLst>
        </pc:spChg>
        <pc:spChg chg="del">
          <ac:chgData name="Vanessa Wang" userId="48cf43e7-89f2-42df-878b-558b66df2ef4" providerId="ADAL" clId="{F96FFA85-8002-442D-AB31-45152C74CAAF}" dt="2020-08-06T17:29:51.213" v="1316" actId="478"/>
          <ac:spMkLst>
            <pc:docMk/>
            <pc:sldMk cId="233806315" sldId="303"/>
            <ac:spMk id="19" creationId="{1AFB9EC1-8B57-4450-96CC-3D81788BD823}"/>
          </ac:spMkLst>
        </pc:spChg>
        <pc:spChg chg="add mod">
          <ac:chgData name="Vanessa Wang" userId="48cf43e7-89f2-42df-878b-558b66df2ef4" providerId="ADAL" clId="{F96FFA85-8002-442D-AB31-45152C74CAAF}" dt="2020-08-07T06:29:12.540" v="3248" actId="207"/>
          <ac:spMkLst>
            <pc:docMk/>
            <pc:sldMk cId="233806315" sldId="303"/>
            <ac:spMk id="25" creationId="{3A376EA0-C3F9-4B3E-8464-7E1BFB7D4730}"/>
          </ac:spMkLst>
        </pc:spChg>
        <pc:picChg chg="mod">
          <ac:chgData name="Vanessa Wang" userId="48cf43e7-89f2-42df-878b-558b66df2ef4" providerId="ADAL" clId="{F96FFA85-8002-442D-AB31-45152C74CAAF}" dt="2020-08-06T17:31:02.979" v="1334" actId="29295"/>
          <ac:picMkLst>
            <pc:docMk/>
            <pc:sldMk cId="233806315" sldId="303"/>
            <ac:picMk id="9" creationId="{9D8CE895-053B-402F-A011-AB7DE324F390}"/>
          </ac:picMkLst>
        </pc:picChg>
        <pc:picChg chg="del mod ord">
          <ac:chgData name="Vanessa Wang" userId="48cf43e7-89f2-42df-878b-558b66df2ef4" providerId="ADAL" clId="{F96FFA85-8002-442D-AB31-45152C74CAAF}" dt="2020-08-06T23:06:43.124" v="2108" actId="478"/>
          <ac:picMkLst>
            <pc:docMk/>
            <pc:sldMk cId="233806315" sldId="303"/>
            <ac:picMk id="11" creationId="{FFC9C69F-6B07-4778-82A5-EFBBE9250450}"/>
          </ac:picMkLst>
        </pc:picChg>
        <pc:picChg chg="mod">
          <ac:chgData name="Vanessa Wang" userId="48cf43e7-89f2-42df-878b-558b66df2ef4" providerId="ADAL" clId="{F96FFA85-8002-442D-AB31-45152C74CAAF}" dt="2020-08-06T17:30:56.591" v="1332"/>
          <ac:picMkLst>
            <pc:docMk/>
            <pc:sldMk cId="233806315" sldId="303"/>
            <ac:picMk id="12" creationId="{C218C013-A8E0-48DE-91F0-DEC3822349F1}"/>
          </ac:picMkLst>
        </pc:picChg>
        <pc:picChg chg="add mod ord">
          <ac:chgData name="Vanessa Wang" userId="48cf43e7-89f2-42df-878b-558b66df2ef4" providerId="ADAL" clId="{F96FFA85-8002-442D-AB31-45152C74CAAF}" dt="2020-08-06T23:06:51.014" v="2110" actId="167"/>
          <ac:picMkLst>
            <pc:docMk/>
            <pc:sldMk cId="233806315" sldId="303"/>
            <ac:picMk id="26" creationId="{777499B4-9FB7-46C9-B25B-91BB269319F5}"/>
          </ac:picMkLst>
        </pc:picChg>
        <pc:picChg chg="mod">
          <ac:chgData name="Vanessa Wang" userId="48cf43e7-89f2-42df-878b-558b66df2ef4" providerId="ADAL" clId="{F96FFA85-8002-442D-AB31-45152C74CAAF}" dt="2020-08-06T17:31:05.392" v="1335"/>
          <ac:picMkLst>
            <pc:docMk/>
            <pc:sldMk cId="233806315" sldId="303"/>
            <ac:picMk id="1028" creationId="{DFCF6D47-BCE6-4E4D-8BF9-08CEAF1E4640}"/>
          </ac:picMkLst>
        </pc:picChg>
        <pc:cxnChg chg="del mod">
          <ac:chgData name="Vanessa Wang" userId="48cf43e7-89f2-42df-878b-558b66df2ef4" providerId="ADAL" clId="{F96FFA85-8002-442D-AB31-45152C74CAAF}" dt="2020-08-06T17:29:52.921" v="1318" actId="478"/>
          <ac:cxnSpMkLst>
            <pc:docMk/>
            <pc:sldMk cId="233806315" sldId="303"/>
            <ac:cxnSpMk id="5" creationId="{100A2CC1-3F23-4745-A67E-1A879938F264}"/>
          </ac:cxnSpMkLst>
        </pc:cxnChg>
        <pc:cxnChg chg="add mod">
          <ac:chgData name="Vanessa Wang" userId="48cf43e7-89f2-42df-878b-558b66df2ef4" providerId="ADAL" clId="{F96FFA85-8002-442D-AB31-45152C74CAAF}" dt="2020-08-06T17:30:36.337" v="1327" actId="208"/>
          <ac:cxnSpMkLst>
            <pc:docMk/>
            <pc:sldMk cId="233806315" sldId="303"/>
            <ac:cxnSpMk id="6" creationId="{712A7C7B-3374-42F6-AF00-4937CFFDF8F2}"/>
          </ac:cxnSpMkLst>
        </pc:cxnChg>
        <pc:cxnChg chg="del">
          <ac:chgData name="Vanessa Wang" userId="48cf43e7-89f2-42df-878b-558b66df2ef4" providerId="ADAL" clId="{F96FFA85-8002-442D-AB31-45152C74CAAF}" dt="2020-08-06T17:29:49.715" v="1315" actId="478"/>
          <ac:cxnSpMkLst>
            <pc:docMk/>
            <pc:sldMk cId="233806315" sldId="303"/>
            <ac:cxnSpMk id="14" creationId="{63944807-D8EB-4094-8666-7EC95678EC82}"/>
          </ac:cxnSpMkLst>
        </pc:cxnChg>
        <pc:cxnChg chg="del">
          <ac:chgData name="Vanessa Wang" userId="48cf43e7-89f2-42df-878b-558b66df2ef4" providerId="ADAL" clId="{F96FFA85-8002-442D-AB31-45152C74CAAF}" dt="2020-08-06T17:29:55.546" v="1320" actId="478"/>
          <ac:cxnSpMkLst>
            <pc:docMk/>
            <pc:sldMk cId="233806315" sldId="303"/>
            <ac:cxnSpMk id="17" creationId="{E7197C97-79C8-451F-AC24-801EC68511D3}"/>
          </ac:cxnSpMkLst>
        </pc:cxnChg>
        <pc:cxnChg chg="add mod">
          <ac:chgData name="Vanessa Wang" userId="48cf43e7-89f2-42df-878b-558b66df2ef4" providerId="ADAL" clId="{F96FFA85-8002-442D-AB31-45152C74CAAF}" dt="2020-08-06T17:30:48.854" v="1331" actId="14100"/>
          <ac:cxnSpMkLst>
            <pc:docMk/>
            <pc:sldMk cId="233806315" sldId="303"/>
            <ac:cxnSpMk id="20" creationId="{FD94ACEC-7AFB-4283-AD86-F859FE2A3839}"/>
          </ac:cxnSpMkLst>
        </pc:cxnChg>
        <pc:cxnChg chg="del">
          <ac:chgData name="Vanessa Wang" userId="48cf43e7-89f2-42df-878b-558b66df2ef4" providerId="ADAL" clId="{F96FFA85-8002-442D-AB31-45152C74CAAF}" dt="2020-08-06T17:30:41.341" v="1328" actId="478"/>
          <ac:cxnSpMkLst>
            <pc:docMk/>
            <pc:sldMk cId="233806315" sldId="303"/>
            <ac:cxnSpMk id="22" creationId="{EA0E680A-14F3-4402-825D-061E09B7AA24}"/>
          </ac:cxnSpMkLst>
        </pc:cxnChg>
      </pc:sldChg>
      <pc:sldChg chg="addSp delSp modSp add del">
        <pc:chgData name="Vanessa Wang" userId="48cf43e7-89f2-42df-878b-558b66df2ef4" providerId="ADAL" clId="{F96FFA85-8002-442D-AB31-45152C74CAAF}" dt="2020-08-07T14:35:42.277" v="4033" actId="2696"/>
        <pc:sldMkLst>
          <pc:docMk/>
          <pc:sldMk cId="1331296289" sldId="304"/>
        </pc:sldMkLst>
        <pc:spChg chg="mod">
          <ac:chgData name="Vanessa Wang" userId="48cf43e7-89f2-42df-878b-558b66df2ef4" providerId="ADAL" clId="{F96FFA85-8002-442D-AB31-45152C74CAAF}" dt="2020-08-07T06:29:23.883" v="3252" actId="207"/>
          <ac:spMkLst>
            <pc:docMk/>
            <pc:sldMk cId="1331296289" sldId="304"/>
            <ac:spMk id="16" creationId="{2A6243FF-5FCF-4971-8906-C3657761DCE6}"/>
          </ac:spMkLst>
        </pc:spChg>
        <pc:spChg chg="add mod">
          <ac:chgData name="Vanessa Wang" userId="48cf43e7-89f2-42df-878b-558b66df2ef4" providerId="ADAL" clId="{F96FFA85-8002-442D-AB31-45152C74CAAF}" dt="2020-08-06T17:56:00.992" v="1461" actId="1076"/>
          <ac:spMkLst>
            <pc:docMk/>
            <pc:sldMk cId="1331296289" sldId="304"/>
            <ac:spMk id="19" creationId="{082F7415-5502-4F5B-88A6-7F2B931C27D4}"/>
          </ac:spMkLst>
        </pc:spChg>
        <pc:spChg chg="add mod ord">
          <ac:chgData name="Vanessa Wang" userId="48cf43e7-89f2-42df-878b-558b66df2ef4" providerId="ADAL" clId="{F96FFA85-8002-442D-AB31-45152C74CAAF}" dt="2020-08-06T17:57:47.151" v="1479" actId="1076"/>
          <ac:spMkLst>
            <pc:docMk/>
            <pc:sldMk cId="1331296289" sldId="304"/>
            <ac:spMk id="23" creationId="{296A03F2-1F83-431B-A8BC-8089FEE281CB}"/>
          </ac:spMkLst>
        </pc:spChg>
        <pc:spChg chg="mod">
          <ac:chgData name="Vanessa Wang" userId="48cf43e7-89f2-42df-878b-558b66df2ef4" providerId="ADAL" clId="{F96FFA85-8002-442D-AB31-45152C74CAAF}" dt="2020-08-07T06:29:18.791" v="3250" actId="207"/>
          <ac:spMkLst>
            <pc:docMk/>
            <pc:sldMk cId="1331296289" sldId="304"/>
            <ac:spMk id="25" creationId="{3A376EA0-C3F9-4B3E-8464-7E1BFB7D4730}"/>
          </ac:spMkLst>
        </pc:spChg>
        <pc:picChg chg="mod ord">
          <ac:chgData name="Vanessa Wang" userId="48cf43e7-89f2-42df-878b-558b66df2ef4" providerId="ADAL" clId="{F96FFA85-8002-442D-AB31-45152C74CAAF}" dt="2020-08-06T17:57:41.460" v="1478" actId="166"/>
          <ac:picMkLst>
            <pc:docMk/>
            <pc:sldMk cId="1331296289" sldId="304"/>
            <ac:picMk id="8" creationId="{5D36432C-FBC2-4AA1-AEDA-1337CE53C1FC}"/>
          </ac:picMkLst>
        </pc:picChg>
        <pc:picChg chg="mod ord">
          <ac:chgData name="Vanessa Wang" userId="48cf43e7-89f2-42df-878b-558b66df2ef4" providerId="ADAL" clId="{F96FFA85-8002-442D-AB31-45152C74CAAF}" dt="2020-08-06T17:57:39.162" v="1477" actId="166"/>
          <ac:picMkLst>
            <pc:docMk/>
            <pc:sldMk cId="1331296289" sldId="304"/>
            <ac:picMk id="9" creationId="{9D8CE895-053B-402F-A011-AB7DE324F390}"/>
          </ac:picMkLst>
        </pc:picChg>
        <pc:picChg chg="del ord">
          <ac:chgData name="Vanessa Wang" userId="48cf43e7-89f2-42df-878b-558b66df2ef4" providerId="ADAL" clId="{F96FFA85-8002-442D-AB31-45152C74CAAF}" dt="2020-08-06T23:07:03.878" v="2112" actId="478"/>
          <ac:picMkLst>
            <pc:docMk/>
            <pc:sldMk cId="1331296289" sldId="304"/>
            <ac:picMk id="11" creationId="{FFC9C69F-6B07-4778-82A5-EFBBE9250450}"/>
          </ac:picMkLst>
        </pc:picChg>
        <pc:picChg chg="add del mod">
          <ac:chgData name="Vanessa Wang" userId="48cf43e7-89f2-42df-878b-558b66df2ef4" providerId="ADAL" clId="{F96FFA85-8002-442D-AB31-45152C74CAAF}" dt="2020-08-06T17:55:44.228" v="1454" actId="478"/>
          <ac:picMkLst>
            <pc:docMk/>
            <pc:sldMk cId="1331296289" sldId="304"/>
            <ac:picMk id="21" creationId="{CA2E56AD-5590-4F46-8618-CDF918173469}"/>
          </ac:picMkLst>
        </pc:picChg>
        <pc:picChg chg="add mod">
          <ac:chgData name="Vanessa Wang" userId="48cf43e7-89f2-42df-878b-558b66df2ef4" providerId="ADAL" clId="{F96FFA85-8002-442D-AB31-45152C74CAAF}" dt="2020-08-06T17:55:52.365" v="1458" actId="1076"/>
          <ac:picMkLst>
            <pc:docMk/>
            <pc:sldMk cId="1331296289" sldId="304"/>
            <ac:picMk id="22" creationId="{B8C01D88-BF14-4B11-872B-C1E173E13019}"/>
          </ac:picMkLst>
        </pc:picChg>
        <pc:picChg chg="add mod ord">
          <ac:chgData name="Vanessa Wang" userId="48cf43e7-89f2-42df-878b-558b66df2ef4" providerId="ADAL" clId="{F96FFA85-8002-442D-AB31-45152C74CAAF}" dt="2020-08-06T23:07:10.631" v="2114" actId="29295"/>
          <ac:picMkLst>
            <pc:docMk/>
            <pc:sldMk cId="1331296289" sldId="304"/>
            <ac:picMk id="27" creationId="{2B232DE0-D950-4601-95AC-CAF737BC250C}"/>
          </ac:picMkLst>
        </pc:picChg>
        <pc:picChg chg="mod">
          <ac:chgData name="Vanessa Wang" userId="48cf43e7-89f2-42df-878b-558b66df2ef4" providerId="ADAL" clId="{F96FFA85-8002-442D-AB31-45152C74CAAF}" dt="2020-08-06T17:58:30.500" v="1484" actId="166"/>
          <ac:picMkLst>
            <pc:docMk/>
            <pc:sldMk cId="1331296289" sldId="304"/>
            <ac:picMk id="1026" creationId="{92D214FC-94C3-4647-ADBD-264BB75EF302}"/>
          </ac:picMkLst>
        </pc:picChg>
        <pc:picChg chg="mod">
          <ac:chgData name="Vanessa Wang" userId="48cf43e7-89f2-42df-878b-558b66df2ef4" providerId="ADAL" clId="{F96FFA85-8002-442D-AB31-45152C74CAAF}" dt="2020-08-06T17:57:50.851" v="1480" actId="166"/>
          <ac:picMkLst>
            <pc:docMk/>
            <pc:sldMk cId="1331296289" sldId="304"/>
            <ac:picMk id="1028" creationId="{DFCF6D47-BCE6-4E4D-8BF9-08CEAF1E4640}"/>
          </ac:picMkLst>
        </pc:picChg>
        <pc:cxnChg chg="add mod">
          <ac:chgData name="Vanessa Wang" userId="48cf43e7-89f2-42df-878b-558b66df2ef4" providerId="ADAL" clId="{F96FFA85-8002-442D-AB31-45152C74CAAF}" dt="2020-08-06T17:54:15.996" v="1443" actId="1076"/>
          <ac:cxnSpMkLst>
            <pc:docMk/>
            <pc:sldMk cId="1331296289" sldId="304"/>
            <ac:cxnSpMk id="10" creationId="{6B2AACB8-1000-4EB2-82E2-E3C455347C3E}"/>
          </ac:cxnSpMkLst>
        </pc:cxnChg>
        <pc:cxnChg chg="add mod">
          <ac:chgData name="Vanessa Wang" userId="48cf43e7-89f2-42df-878b-558b66df2ef4" providerId="ADAL" clId="{F96FFA85-8002-442D-AB31-45152C74CAAF}" dt="2020-08-06T17:52:15.076" v="1428" actId="14100"/>
          <ac:cxnSpMkLst>
            <pc:docMk/>
            <pc:sldMk cId="1331296289" sldId="304"/>
            <ac:cxnSpMk id="13" creationId="{79EE777C-829A-4A2C-B3FA-016537FD5E92}"/>
          </ac:cxnSpMkLst>
        </pc:cxnChg>
      </pc:sldChg>
      <pc:sldChg chg="modSp add ord">
        <pc:chgData name="Vanessa Wang" userId="48cf43e7-89f2-42df-878b-558b66df2ef4" providerId="ADAL" clId="{F96FFA85-8002-442D-AB31-45152C74CAAF}" dt="2020-08-07T16:28:29.256" v="5361" actId="20577"/>
        <pc:sldMkLst>
          <pc:docMk/>
          <pc:sldMk cId="1252425877" sldId="305"/>
        </pc:sldMkLst>
        <pc:spChg chg="mod">
          <ac:chgData name="Vanessa Wang" userId="48cf43e7-89f2-42df-878b-558b66df2ef4" providerId="ADAL" clId="{F96FFA85-8002-442D-AB31-45152C74CAAF}" dt="2020-08-07T07:15:23.379" v="3413" actId="20577"/>
          <ac:spMkLst>
            <pc:docMk/>
            <pc:sldMk cId="1252425877" sldId="305"/>
            <ac:spMk id="2" creationId="{3A38A8F3-FEC7-4BF6-83B3-41290F10247D}"/>
          </ac:spMkLst>
        </pc:spChg>
        <pc:spChg chg="mod">
          <ac:chgData name="Vanessa Wang" userId="48cf43e7-89f2-42df-878b-558b66df2ef4" providerId="ADAL" clId="{F96FFA85-8002-442D-AB31-45152C74CAAF}" dt="2020-08-07T16:28:29.256" v="5361" actId="20577"/>
          <ac:spMkLst>
            <pc:docMk/>
            <pc:sldMk cId="1252425877" sldId="305"/>
            <ac:spMk id="3" creationId="{73681CFB-B358-4FFE-96F2-9DA6C58AC626}"/>
          </ac:spMkLst>
        </pc:spChg>
      </pc:sldChg>
      <pc:sldChg chg="modSp add">
        <pc:chgData name="Vanessa Wang" userId="48cf43e7-89f2-42df-878b-558b66df2ef4" providerId="ADAL" clId="{F96FFA85-8002-442D-AB31-45152C74CAAF}" dt="2020-08-11T07:56:39.004" v="6020" actId="1076"/>
        <pc:sldMkLst>
          <pc:docMk/>
          <pc:sldMk cId="89457472" sldId="306"/>
        </pc:sldMkLst>
        <pc:spChg chg="mod">
          <ac:chgData name="Vanessa Wang" userId="48cf43e7-89f2-42df-878b-558b66df2ef4" providerId="ADAL" clId="{F96FFA85-8002-442D-AB31-45152C74CAAF}" dt="2020-08-11T07:56:39.004" v="6020" actId="1076"/>
          <ac:spMkLst>
            <pc:docMk/>
            <pc:sldMk cId="89457472" sldId="306"/>
            <ac:spMk id="2" creationId="{4B2B69D1-0CB9-41F3-81A6-7DC7701768B2}"/>
          </ac:spMkLst>
        </pc:spChg>
      </pc:sldChg>
      <pc:sldChg chg="addSp delSp modSp add del">
        <pc:chgData name="Vanessa Wang" userId="48cf43e7-89f2-42df-878b-558b66df2ef4" providerId="ADAL" clId="{F96FFA85-8002-442D-AB31-45152C74CAAF}" dt="2020-08-07T14:35:38.809" v="4031" actId="2696"/>
        <pc:sldMkLst>
          <pc:docMk/>
          <pc:sldMk cId="1235330616" sldId="307"/>
        </pc:sldMkLst>
        <pc:spChg chg="del">
          <ac:chgData name="Vanessa Wang" userId="48cf43e7-89f2-42df-878b-558b66df2ef4" providerId="ADAL" clId="{F96FFA85-8002-442D-AB31-45152C74CAAF}" dt="2020-08-07T14:31:58.503" v="3947" actId="478"/>
          <ac:spMkLst>
            <pc:docMk/>
            <pc:sldMk cId="1235330616" sldId="307"/>
            <ac:spMk id="13" creationId="{D619A7E6-1B41-4432-A60F-736B16753A6E}"/>
          </ac:spMkLst>
        </pc:spChg>
        <pc:spChg chg="del">
          <ac:chgData name="Vanessa Wang" userId="48cf43e7-89f2-42df-878b-558b66df2ef4" providerId="ADAL" clId="{F96FFA85-8002-442D-AB31-45152C74CAAF}" dt="2020-08-07T14:32:00.101" v="3948" actId="478"/>
          <ac:spMkLst>
            <pc:docMk/>
            <pc:sldMk cId="1235330616" sldId="307"/>
            <ac:spMk id="18" creationId="{07BA99CC-CC6D-4F3E-A2ED-0C5E1E67D8D6}"/>
          </ac:spMkLst>
        </pc:spChg>
        <pc:spChg chg="del">
          <ac:chgData name="Vanessa Wang" userId="48cf43e7-89f2-42df-878b-558b66df2ef4" providerId="ADAL" clId="{F96FFA85-8002-442D-AB31-45152C74CAAF}" dt="2020-08-07T14:31:45.793" v="3942" actId="478"/>
          <ac:spMkLst>
            <pc:docMk/>
            <pc:sldMk cId="1235330616" sldId="307"/>
            <ac:spMk id="19" creationId="{1AFB9EC1-8B57-4450-96CC-3D81788BD823}"/>
          </ac:spMkLst>
        </pc:spChg>
        <pc:spChg chg="add mod">
          <ac:chgData name="Vanessa Wang" userId="48cf43e7-89f2-42df-878b-558b66df2ef4" providerId="ADAL" clId="{F96FFA85-8002-442D-AB31-45152C74CAAF}" dt="2020-08-07T14:32:16.157" v="3952" actId="1076"/>
          <ac:spMkLst>
            <pc:docMk/>
            <pc:sldMk cId="1235330616" sldId="307"/>
            <ac:spMk id="24" creationId="{3214B84D-DF0A-40F0-B9FB-C41BDEF9D7DC}"/>
          </ac:spMkLst>
        </pc:spChg>
        <pc:cxnChg chg="add del">
          <ac:chgData name="Vanessa Wang" userId="48cf43e7-89f2-42df-878b-558b66df2ef4" providerId="ADAL" clId="{F96FFA85-8002-442D-AB31-45152C74CAAF}" dt="2020-08-07T14:32:04.073" v="3950" actId="478"/>
          <ac:cxnSpMkLst>
            <pc:docMk/>
            <pc:sldMk cId="1235330616" sldId="307"/>
            <ac:cxnSpMk id="35" creationId="{1D1C0A63-ADBD-4CDA-9291-9EDDC2371BFD}"/>
          </ac:cxnSpMkLst>
        </pc:cxnChg>
        <pc:cxnChg chg="del">
          <ac:chgData name="Vanessa Wang" userId="48cf43e7-89f2-42df-878b-558b66df2ef4" providerId="ADAL" clId="{F96FFA85-8002-442D-AB31-45152C74CAAF}" dt="2020-08-07T14:31:56.565" v="3946" actId="478"/>
          <ac:cxnSpMkLst>
            <pc:docMk/>
            <pc:sldMk cId="1235330616" sldId="307"/>
            <ac:cxnSpMk id="52" creationId="{043BC3D5-2A7D-497D-9A9D-CED0297F3975}"/>
          </ac:cxnSpMkLst>
        </pc:cxnChg>
        <pc:cxnChg chg="mod">
          <ac:chgData name="Vanessa Wang" userId="48cf43e7-89f2-42df-878b-558b66df2ef4" providerId="ADAL" clId="{F96FFA85-8002-442D-AB31-45152C74CAAF}" dt="2020-08-07T14:31:53.812" v="3945" actId="14100"/>
          <ac:cxnSpMkLst>
            <pc:docMk/>
            <pc:sldMk cId="1235330616" sldId="307"/>
            <ac:cxnSpMk id="58" creationId="{B897F136-58B5-4E26-98BB-B3D0CE371DDF}"/>
          </ac:cxnSpMkLst>
        </pc:cxnChg>
      </pc:sldChg>
      <pc:sldChg chg="addSp delSp modSp add">
        <pc:chgData name="Vanessa Wang" userId="48cf43e7-89f2-42df-878b-558b66df2ef4" providerId="ADAL" clId="{F96FFA85-8002-442D-AB31-45152C74CAAF}" dt="2020-08-07T15:02:39.809" v="4838" actId="2085"/>
        <pc:sldMkLst>
          <pc:docMk/>
          <pc:sldMk cId="2801857150" sldId="308"/>
        </pc:sldMkLst>
        <pc:spChg chg="del">
          <ac:chgData name="Vanessa Wang" userId="48cf43e7-89f2-42df-878b-558b66df2ef4" providerId="ADAL" clId="{F96FFA85-8002-442D-AB31-45152C74CAAF}" dt="2020-08-07T14:33:09.007" v="3993" actId="478"/>
          <ac:spMkLst>
            <pc:docMk/>
            <pc:sldMk cId="2801857150" sldId="308"/>
            <ac:spMk id="3" creationId="{268C56DA-948B-4D4E-A121-DC78652194E9}"/>
          </ac:spMkLst>
        </pc:spChg>
        <pc:spChg chg="del">
          <ac:chgData name="Vanessa Wang" userId="48cf43e7-89f2-42df-878b-558b66df2ef4" providerId="ADAL" clId="{F96FFA85-8002-442D-AB31-45152C74CAAF}" dt="2020-08-07T14:33:11.346" v="3994" actId="478"/>
          <ac:spMkLst>
            <pc:docMk/>
            <pc:sldMk cId="2801857150" sldId="308"/>
            <ac:spMk id="13" creationId="{D619A7E6-1B41-4432-A60F-736B16753A6E}"/>
          </ac:spMkLst>
        </pc:spChg>
        <pc:spChg chg="del">
          <ac:chgData name="Vanessa Wang" userId="48cf43e7-89f2-42df-878b-558b66df2ef4" providerId="ADAL" clId="{F96FFA85-8002-442D-AB31-45152C74CAAF}" dt="2020-08-07T14:33:50.594" v="4008" actId="478"/>
          <ac:spMkLst>
            <pc:docMk/>
            <pc:sldMk cId="2801857150" sldId="308"/>
            <ac:spMk id="18" creationId="{07BA99CC-CC6D-4F3E-A2ED-0C5E1E67D8D6}"/>
          </ac:spMkLst>
        </pc:spChg>
        <pc:spChg chg="del">
          <ac:chgData name="Vanessa Wang" userId="48cf43e7-89f2-42df-878b-558b66df2ef4" providerId="ADAL" clId="{F96FFA85-8002-442D-AB31-45152C74CAAF}" dt="2020-08-07T14:33:13.697" v="3996" actId="478"/>
          <ac:spMkLst>
            <pc:docMk/>
            <pc:sldMk cId="2801857150" sldId="308"/>
            <ac:spMk id="19" creationId="{1AFB9EC1-8B57-4450-96CC-3D81788BD823}"/>
          </ac:spMkLst>
        </pc:spChg>
        <pc:spChg chg="add del mod">
          <ac:chgData name="Vanessa Wang" userId="48cf43e7-89f2-42df-878b-558b66df2ef4" providerId="ADAL" clId="{F96FFA85-8002-442D-AB31-45152C74CAAF}" dt="2020-08-07T15:00:54.482" v="4814" actId="478"/>
          <ac:spMkLst>
            <pc:docMk/>
            <pc:sldMk cId="2801857150" sldId="308"/>
            <ac:spMk id="22" creationId="{78F1FB88-6FFE-46A6-AEA3-514A8B201338}"/>
          </ac:spMkLst>
        </pc:spChg>
        <pc:spChg chg="add del mod">
          <ac:chgData name="Vanessa Wang" userId="48cf43e7-89f2-42df-878b-558b66df2ef4" providerId="ADAL" clId="{F96FFA85-8002-442D-AB31-45152C74CAAF}" dt="2020-08-07T15:01:05.840" v="4819" actId="478"/>
          <ac:spMkLst>
            <pc:docMk/>
            <pc:sldMk cId="2801857150" sldId="308"/>
            <ac:spMk id="29" creationId="{9EDD884A-D389-4000-8B4E-25ED7C6EEFDF}"/>
          </ac:spMkLst>
        </pc:spChg>
        <pc:spChg chg="add mod">
          <ac:chgData name="Vanessa Wang" userId="48cf43e7-89f2-42df-878b-558b66df2ef4" providerId="ADAL" clId="{F96FFA85-8002-442D-AB31-45152C74CAAF}" dt="2020-08-07T14:50:46.799" v="4672" actId="1076"/>
          <ac:spMkLst>
            <pc:docMk/>
            <pc:sldMk cId="2801857150" sldId="308"/>
            <ac:spMk id="37" creationId="{A3E0E6F7-283C-4FF2-B136-331887430D28}"/>
          </ac:spMkLst>
        </pc:spChg>
        <pc:spChg chg="add del mod">
          <ac:chgData name="Vanessa Wang" userId="48cf43e7-89f2-42df-878b-558b66df2ef4" providerId="ADAL" clId="{F96FFA85-8002-442D-AB31-45152C74CAAF}" dt="2020-08-07T15:01:04.354" v="4818" actId="478"/>
          <ac:spMkLst>
            <pc:docMk/>
            <pc:sldMk cId="2801857150" sldId="308"/>
            <ac:spMk id="38" creationId="{5C05E7D0-B723-4065-85A3-ACF5B0E3AD0A}"/>
          </ac:spMkLst>
        </pc:spChg>
        <pc:spChg chg="add del mod">
          <ac:chgData name="Vanessa Wang" userId="48cf43e7-89f2-42df-878b-558b66df2ef4" providerId="ADAL" clId="{F96FFA85-8002-442D-AB31-45152C74CAAF}" dt="2020-08-07T15:01:02.320" v="4816" actId="478"/>
          <ac:spMkLst>
            <pc:docMk/>
            <pc:sldMk cId="2801857150" sldId="308"/>
            <ac:spMk id="39" creationId="{2696F4A5-1364-45DE-9749-BF7DF31388F2}"/>
          </ac:spMkLst>
        </pc:spChg>
        <pc:spChg chg="add del mod">
          <ac:chgData name="Vanessa Wang" userId="48cf43e7-89f2-42df-878b-558b66df2ef4" providerId="ADAL" clId="{F96FFA85-8002-442D-AB31-45152C74CAAF}" dt="2020-08-07T15:01:07.302" v="4821" actId="478"/>
          <ac:spMkLst>
            <pc:docMk/>
            <pc:sldMk cId="2801857150" sldId="308"/>
            <ac:spMk id="41" creationId="{262136F5-5AAD-4406-9A2D-CF369EC2E840}"/>
          </ac:spMkLst>
        </pc:spChg>
        <pc:spChg chg="del">
          <ac:chgData name="Vanessa Wang" userId="48cf43e7-89f2-42df-878b-558b66df2ef4" providerId="ADAL" clId="{F96FFA85-8002-442D-AB31-45152C74CAAF}" dt="2020-08-07T14:33:19.418" v="3998" actId="478"/>
          <ac:spMkLst>
            <pc:docMk/>
            <pc:sldMk cId="2801857150" sldId="308"/>
            <ac:spMk id="60" creationId="{18FCEC03-C033-4B8B-AD14-A41E70B347CB}"/>
          </ac:spMkLst>
        </pc:spChg>
        <pc:picChg chg="mod">
          <ac:chgData name="Vanessa Wang" userId="48cf43e7-89f2-42df-878b-558b66df2ef4" providerId="ADAL" clId="{F96FFA85-8002-442D-AB31-45152C74CAAF}" dt="2020-08-07T15:02:35.354" v="4837" actId="2085"/>
          <ac:picMkLst>
            <pc:docMk/>
            <pc:sldMk cId="2801857150" sldId="308"/>
            <ac:picMk id="10" creationId="{66A4D529-C026-46BB-977F-1DB955576A03}"/>
          </ac:picMkLst>
        </pc:picChg>
        <pc:picChg chg="mod">
          <ac:chgData name="Vanessa Wang" userId="48cf43e7-89f2-42df-878b-558b66df2ef4" providerId="ADAL" clId="{F96FFA85-8002-442D-AB31-45152C74CAAF}" dt="2020-08-07T15:02:39.809" v="4838" actId="2085"/>
          <ac:picMkLst>
            <pc:docMk/>
            <pc:sldMk cId="2801857150" sldId="308"/>
            <ac:picMk id="28" creationId="{374DDFE3-263D-4917-B108-C6C8DABAAFB6}"/>
          </ac:picMkLst>
        </pc:picChg>
        <pc:picChg chg="add del mod">
          <ac:chgData name="Vanessa Wang" userId="48cf43e7-89f2-42df-878b-558b66df2ef4" providerId="ADAL" clId="{F96FFA85-8002-442D-AB31-45152C74CAAF}" dt="2020-08-07T15:01:06.628" v="4820" actId="478"/>
          <ac:picMkLst>
            <pc:docMk/>
            <pc:sldMk cId="2801857150" sldId="308"/>
            <ac:picMk id="30" creationId="{E0D279FC-BE8B-4832-898F-0A6E8DDF85B1}"/>
          </ac:picMkLst>
        </pc:picChg>
        <pc:picChg chg="mod">
          <ac:chgData name="Vanessa Wang" userId="48cf43e7-89f2-42df-878b-558b66df2ef4" providerId="ADAL" clId="{F96FFA85-8002-442D-AB31-45152C74CAAF}" dt="2020-08-07T15:02:31.760" v="4836"/>
          <ac:picMkLst>
            <pc:docMk/>
            <pc:sldMk cId="2801857150" sldId="308"/>
            <ac:picMk id="1026" creationId="{92D214FC-94C3-4647-ADBD-264BB75EF302}"/>
          </ac:picMkLst>
        </pc:picChg>
        <pc:picChg chg="mod">
          <ac:chgData name="Vanessa Wang" userId="48cf43e7-89f2-42df-878b-558b66df2ef4" providerId="ADAL" clId="{F96FFA85-8002-442D-AB31-45152C74CAAF}" dt="2020-08-07T15:02:26.369" v="4834"/>
          <ac:picMkLst>
            <pc:docMk/>
            <pc:sldMk cId="2801857150" sldId="308"/>
            <ac:picMk id="1028" creationId="{DFCF6D47-BCE6-4E4D-8BF9-08CEAF1E4640}"/>
          </ac:picMkLst>
        </pc:picChg>
        <pc:cxnChg chg="add mod">
          <ac:chgData name="Vanessa Wang" userId="48cf43e7-89f2-42df-878b-558b66df2ef4" providerId="ADAL" clId="{F96FFA85-8002-442D-AB31-45152C74CAAF}" dt="2020-08-07T14:33:29.493" v="4001" actId="1076"/>
          <ac:cxnSpMkLst>
            <pc:docMk/>
            <pc:sldMk cId="2801857150" sldId="308"/>
            <ac:cxnSpMk id="24" creationId="{99330A36-559E-41CA-B997-C47D5C326D3B}"/>
          </ac:cxnSpMkLst>
        </pc:cxnChg>
        <pc:cxnChg chg="add del mod">
          <ac:chgData name="Vanessa Wang" userId="48cf43e7-89f2-42df-878b-558b66df2ef4" providerId="ADAL" clId="{F96FFA85-8002-442D-AB31-45152C74CAAF}" dt="2020-08-07T15:01:01.019" v="4815" actId="478"/>
          <ac:cxnSpMkLst>
            <pc:docMk/>
            <pc:sldMk cId="2801857150" sldId="308"/>
            <ac:cxnSpMk id="25" creationId="{3F43526F-D865-48FC-8F45-37968744BCAA}"/>
          </ac:cxnSpMkLst>
        </pc:cxnChg>
        <pc:cxnChg chg="del mod">
          <ac:chgData name="Vanessa Wang" userId="48cf43e7-89f2-42df-878b-558b66df2ef4" providerId="ADAL" clId="{F96FFA85-8002-442D-AB31-45152C74CAAF}" dt="2020-08-07T15:01:03.210" v="4817" actId="478"/>
          <ac:cxnSpMkLst>
            <pc:docMk/>
            <pc:sldMk cId="2801857150" sldId="308"/>
            <ac:cxnSpMk id="31" creationId="{8896CA07-FD4D-477A-A1C4-10CDEC2C68C5}"/>
          </ac:cxnSpMkLst>
        </pc:cxnChg>
        <pc:cxnChg chg="add del mod">
          <ac:chgData name="Vanessa Wang" userId="48cf43e7-89f2-42df-878b-558b66df2ef4" providerId="ADAL" clId="{F96FFA85-8002-442D-AB31-45152C74CAAF}" dt="2020-08-07T15:01:07.948" v="4822" actId="478"/>
          <ac:cxnSpMkLst>
            <pc:docMk/>
            <pc:sldMk cId="2801857150" sldId="308"/>
            <ac:cxnSpMk id="32" creationId="{1E4CA11A-9897-41D5-9771-E2D6547E62B9}"/>
          </ac:cxnSpMkLst>
        </pc:cxnChg>
        <pc:cxnChg chg="del">
          <ac:chgData name="Vanessa Wang" userId="48cf43e7-89f2-42df-878b-558b66df2ef4" providerId="ADAL" clId="{F96FFA85-8002-442D-AB31-45152C74CAAF}" dt="2020-08-07T14:33:49.292" v="4007" actId="478"/>
          <ac:cxnSpMkLst>
            <pc:docMk/>
            <pc:sldMk cId="2801857150" sldId="308"/>
            <ac:cxnSpMk id="35" creationId="{1D1C0A63-ADBD-4CDA-9291-9EDDC2371BFD}"/>
          </ac:cxnSpMkLst>
        </pc:cxnChg>
        <pc:cxnChg chg="del">
          <ac:chgData name="Vanessa Wang" userId="48cf43e7-89f2-42df-878b-558b66df2ef4" providerId="ADAL" clId="{F96FFA85-8002-442D-AB31-45152C74CAAF}" dt="2020-08-07T14:33:18.481" v="3997" actId="478"/>
          <ac:cxnSpMkLst>
            <pc:docMk/>
            <pc:sldMk cId="2801857150" sldId="308"/>
            <ac:cxnSpMk id="52" creationId="{043BC3D5-2A7D-497D-9A9D-CED0297F3975}"/>
          </ac:cxnSpMkLst>
        </pc:cxnChg>
        <pc:cxnChg chg="del">
          <ac:chgData name="Vanessa Wang" userId="48cf43e7-89f2-42df-878b-558b66df2ef4" providerId="ADAL" clId="{F96FFA85-8002-442D-AB31-45152C74CAAF}" dt="2020-08-07T14:33:12.034" v="3995" actId="478"/>
          <ac:cxnSpMkLst>
            <pc:docMk/>
            <pc:sldMk cId="2801857150" sldId="308"/>
            <ac:cxnSpMk id="58" creationId="{B897F136-58B5-4E26-98BB-B3D0CE371DDF}"/>
          </ac:cxnSpMkLst>
        </pc:cxnChg>
      </pc:sldChg>
      <pc:sldChg chg="delSp modSp add">
        <pc:chgData name="Vanessa Wang" userId="48cf43e7-89f2-42df-878b-558b66df2ef4" providerId="ADAL" clId="{F96FFA85-8002-442D-AB31-45152C74CAAF}" dt="2020-08-07T15:09:40.709" v="4894" actId="404"/>
        <pc:sldMkLst>
          <pc:docMk/>
          <pc:sldMk cId="1676782486" sldId="309"/>
        </pc:sldMkLst>
        <pc:spChg chg="mod">
          <ac:chgData name="Vanessa Wang" userId="48cf43e7-89f2-42df-878b-558b66df2ef4" providerId="ADAL" clId="{F96FFA85-8002-442D-AB31-45152C74CAAF}" dt="2020-08-07T15:08:37.032" v="4870" actId="207"/>
          <ac:spMkLst>
            <pc:docMk/>
            <pc:sldMk cId="1676782486" sldId="309"/>
            <ac:spMk id="13" creationId="{D619A7E6-1B41-4432-A60F-736B16753A6E}"/>
          </ac:spMkLst>
        </pc:spChg>
        <pc:spChg chg="mod">
          <ac:chgData name="Vanessa Wang" userId="48cf43e7-89f2-42df-878b-558b66df2ef4" providerId="ADAL" clId="{F96FFA85-8002-442D-AB31-45152C74CAAF}" dt="2020-08-07T15:09:40.709" v="4894" actId="404"/>
          <ac:spMkLst>
            <pc:docMk/>
            <pc:sldMk cId="1676782486" sldId="309"/>
            <ac:spMk id="18" creationId="{07BA99CC-CC6D-4F3E-A2ED-0C5E1E67D8D6}"/>
          </ac:spMkLst>
        </pc:spChg>
        <pc:spChg chg="del">
          <ac:chgData name="Vanessa Wang" userId="48cf43e7-89f2-42df-878b-558b66df2ef4" providerId="ADAL" clId="{F96FFA85-8002-442D-AB31-45152C74CAAF}" dt="2020-08-07T14:57:42.358" v="4785" actId="478"/>
          <ac:spMkLst>
            <pc:docMk/>
            <pc:sldMk cId="1676782486" sldId="309"/>
            <ac:spMk id="19" creationId="{1AFB9EC1-8B57-4450-96CC-3D81788BD823}"/>
          </ac:spMkLst>
        </pc:spChg>
        <pc:spChg chg="del">
          <ac:chgData name="Vanessa Wang" userId="48cf43e7-89f2-42df-878b-558b66df2ef4" providerId="ADAL" clId="{F96FFA85-8002-442D-AB31-45152C74CAAF}" dt="2020-08-07T14:57:45.475" v="4789" actId="478"/>
          <ac:spMkLst>
            <pc:docMk/>
            <pc:sldMk cId="1676782486" sldId="309"/>
            <ac:spMk id="20" creationId="{74D39AB9-E346-413B-B9C6-3FA4C6E1525D}"/>
          </ac:spMkLst>
        </pc:spChg>
        <pc:spChg chg="del">
          <ac:chgData name="Vanessa Wang" userId="48cf43e7-89f2-42df-878b-558b66df2ef4" providerId="ADAL" clId="{F96FFA85-8002-442D-AB31-45152C74CAAF}" dt="2020-08-07T14:57:44.286" v="4788" actId="478"/>
          <ac:spMkLst>
            <pc:docMk/>
            <pc:sldMk cId="1676782486" sldId="309"/>
            <ac:spMk id="60" creationId="{18FCEC03-C033-4B8B-AD14-A41E70B347CB}"/>
          </ac:spMkLst>
        </pc:spChg>
        <pc:grpChg chg="del">
          <ac:chgData name="Vanessa Wang" userId="48cf43e7-89f2-42df-878b-558b66df2ef4" providerId="ADAL" clId="{F96FFA85-8002-442D-AB31-45152C74CAAF}" dt="2020-08-07T14:57:42.968" v="4786" actId="478"/>
          <ac:grpSpMkLst>
            <pc:docMk/>
            <pc:sldMk cId="1676782486" sldId="309"/>
            <ac:grpSpMk id="23" creationId="{0A29710A-3EAB-4A13-A142-6C11AE9B2723}"/>
          </ac:grpSpMkLst>
        </pc:grpChg>
        <pc:grpChg chg="mod">
          <ac:chgData name="Vanessa Wang" userId="48cf43e7-89f2-42df-878b-558b66df2ef4" providerId="ADAL" clId="{F96FFA85-8002-442D-AB31-45152C74CAAF}" dt="2020-08-07T14:58:29.762" v="4792" actId="2085"/>
          <ac:grpSpMkLst>
            <pc:docMk/>
            <pc:sldMk cId="1676782486" sldId="309"/>
            <ac:grpSpMk id="27" creationId="{52DCD698-61B8-4448-B583-386BC4B3C1AB}"/>
          </ac:grpSpMkLst>
        </pc:grpChg>
        <pc:picChg chg="mod">
          <ac:chgData name="Vanessa Wang" userId="48cf43e7-89f2-42df-878b-558b66df2ef4" providerId="ADAL" clId="{F96FFA85-8002-442D-AB31-45152C74CAAF}" dt="2020-08-07T15:00:15.491" v="4805" actId="29295"/>
          <ac:picMkLst>
            <pc:docMk/>
            <pc:sldMk cId="1676782486" sldId="309"/>
            <ac:picMk id="10" creationId="{66A4D529-C026-46BB-977F-1DB955576A03}"/>
          </ac:picMkLst>
        </pc:picChg>
        <pc:picChg chg="mod">
          <ac:chgData name="Vanessa Wang" userId="48cf43e7-89f2-42df-878b-558b66df2ef4" providerId="ADAL" clId="{F96FFA85-8002-442D-AB31-45152C74CAAF}" dt="2020-08-07T15:00:17.830" v="4806"/>
          <ac:picMkLst>
            <pc:docMk/>
            <pc:sldMk cId="1676782486" sldId="309"/>
            <ac:picMk id="1026" creationId="{92D214FC-94C3-4647-ADBD-264BB75EF302}"/>
          </ac:picMkLst>
        </pc:picChg>
        <pc:cxnChg chg="del">
          <ac:chgData name="Vanessa Wang" userId="48cf43e7-89f2-42df-878b-558b66df2ef4" providerId="ADAL" clId="{F96FFA85-8002-442D-AB31-45152C74CAAF}" dt="2020-08-07T14:57:43.522" v="4787" actId="478"/>
          <ac:cxnSpMkLst>
            <pc:docMk/>
            <pc:sldMk cId="1676782486" sldId="309"/>
            <ac:cxnSpMk id="52" creationId="{043BC3D5-2A7D-497D-9A9D-CED0297F3975}"/>
          </ac:cxnSpMkLst>
        </pc:cxnChg>
        <pc:cxnChg chg="del">
          <ac:chgData name="Vanessa Wang" userId="48cf43e7-89f2-42df-878b-558b66df2ef4" providerId="ADAL" clId="{F96FFA85-8002-442D-AB31-45152C74CAAF}" dt="2020-08-07T14:57:41.440" v="4784" actId="478"/>
          <ac:cxnSpMkLst>
            <pc:docMk/>
            <pc:sldMk cId="1676782486" sldId="309"/>
            <ac:cxnSpMk id="58" creationId="{B897F136-58B5-4E26-98BB-B3D0CE371DDF}"/>
          </ac:cxnSpMkLst>
        </pc:cxnChg>
      </pc:sldChg>
      <pc:sldChg chg="modSp add">
        <pc:chgData name="Vanessa Wang" userId="48cf43e7-89f2-42df-878b-558b66df2ef4" providerId="ADAL" clId="{F96FFA85-8002-442D-AB31-45152C74CAAF}" dt="2020-08-10T18:40:14.173" v="5564" actId="1076"/>
        <pc:sldMkLst>
          <pc:docMk/>
          <pc:sldMk cId="2981203647" sldId="310"/>
        </pc:sldMkLst>
        <pc:spChg chg="mod">
          <ac:chgData name="Vanessa Wang" userId="48cf43e7-89f2-42df-878b-558b66df2ef4" providerId="ADAL" clId="{F96FFA85-8002-442D-AB31-45152C74CAAF}" dt="2020-08-07T15:08:50.399" v="4872" actId="207"/>
          <ac:spMkLst>
            <pc:docMk/>
            <pc:sldMk cId="2981203647" sldId="310"/>
            <ac:spMk id="13" creationId="{D619A7E6-1B41-4432-A60F-736B16753A6E}"/>
          </ac:spMkLst>
        </pc:spChg>
        <pc:spChg chg="mod">
          <ac:chgData name="Vanessa Wang" userId="48cf43e7-89f2-42df-878b-558b66df2ef4" providerId="ADAL" clId="{F96FFA85-8002-442D-AB31-45152C74CAAF}" dt="2020-08-07T15:09:43.677" v="4895" actId="404"/>
          <ac:spMkLst>
            <pc:docMk/>
            <pc:sldMk cId="2981203647" sldId="310"/>
            <ac:spMk id="18" creationId="{07BA99CC-CC6D-4F3E-A2ED-0C5E1E67D8D6}"/>
          </ac:spMkLst>
        </pc:spChg>
        <pc:spChg chg="mod">
          <ac:chgData name="Vanessa Wang" userId="48cf43e7-89f2-42df-878b-558b66df2ef4" providerId="ADAL" clId="{F96FFA85-8002-442D-AB31-45152C74CAAF}" dt="2020-08-10T18:40:14.173" v="5564" actId="1076"/>
          <ac:spMkLst>
            <pc:docMk/>
            <pc:sldMk cId="2981203647" sldId="310"/>
            <ac:spMk id="19" creationId="{1AFB9EC1-8B57-4450-96CC-3D81788BD823}"/>
          </ac:spMkLst>
        </pc:spChg>
        <pc:spChg chg="mod">
          <ac:chgData name="Vanessa Wang" userId="48cf43e7-89f2-42df-878b-558b66df2ef4" providerId="ADAL" clId="{F96FFA85-8002-442D-AB31-45152C74CAAF}" dt="2020-08-07T17:24:27.267" v="5461" actId="20577"/>
          <ac:spMkLst>
            <pc:docMk/>
            <pc:sldMk cId="2981203647" sldId="310"/>
            <ac:spMk id="60" creationId="{18FCEC03-C033-4B8B-AD14-A41E70B347CB}"/>
          </ac:spMkLst>
        </pc:spChg>
        <pc:grpChg chg="mod">
          <ac:chgData name="Vanessa Wang" userId="48cf43e7-89f2-42df-878b-558b66df2ef4" providerId="ADAL" clId="{F96FFA85-8002-442D-AB31-45152C74CAAF}" dt="2020-08-07T14:59:03.206" v="4797" actId="2085"/>
          <ac:grpSpMkLst>
            <pc:docMk/>
            <pc:sldMk cId="2981203647" sldId="310"/>
            <ac:grpSpMk id="27" creationId="{52DCD698-61B8-4448-B583-386BC4B3C1AB}"/>
          </ac:grpSpMkLst>
        </pc:grpChg>
        <pc:picChg chg="mod">
          <ac:chgData name="Vanessa Wang" userId="48cf43e7-89f2-42df-878b-558b66df2ef4" providerId="ADAL" clId="{F96FFA85-8002-442D-AB31-45152C74CAAF}" dt="2020-08-07T15:00:21.647" v="4807" actId="29295"/>
          <ac:picMkLst>
            <pc:docMk/>
            <pc:sldMk cId="2981203647" sldId="310"/>
            <ac:picMk id="10" creationId="{66A4D529-C026-46BB-977F-1DB955576A03}"/>
          </ac:picMkLst>
        </pc:picChg>
        <pc:picChg chg="mod">
          <ac:chgData name="Vanessa Wang" userId="48cf43e7-89f2-42df-878b-558b66df2ef4" providerId="ADAL" clId="{F96FFA85-8002-442D-AB31-45152C74CAAF}" dt="2020-08-07T15:00:27.543" v="4809" actId="29295"/>
          <ac:picMkLst>
            <pc:docMk/>
            <pc:sldMk cId="2981203647" sldId="310"/>
            <ac:picMk id="28" creationId="{374DDFE3-263D-4917-B108-C6C8DABAAFB6}"/>
          </ac:picMkLst>
        </pc:picChg>
        <pc:picChg chg="mod">
          <ac:chgData name="Vanessa Wang" userId="48cf43e7-89f2-42df-878b-558b66df2ef4" providerId="ADAL" clId="{F96FFA85-8002-442D-AB31-45152C74CAAF}" dt="2020-08-07T15:00:23.926" v="4808"/>
          <ac:picMkLst>
            <pc:docMk/>
            <pc:sldMk cId="2981203647" sldId="310"/>
            <ac:picMk id="1026" creationId="{92D214FC-94C3-4647-ADBD-264BB75EF302}"/>
          </ac:picMkLst>
        </pc:picChg>
        <pc:picChg chg="mod">
          <ac:chgData name="Vanessa Wang" userId="48cf43e7-89f2-42df-878b-558b66df2ef4" providerId="ADAL" clId="{F96FFA85-8002-442D-AB31-45152C74CAAF}" dt="2020-08-07T15:00:29.836" v="4810"/>
          <ac:picMkLst>
            <pc:docMk/>
            <pc:sldMk cId="2981203647" sldId="310"/>
            <ac:picMk id="1028" creationId="{DFCF6D47-BCE6-4E4D-8BF9-08CEAF1E4640}"/>
          </ac:picMkLst>
        </pc:picChg>
      </pc:sldChg>
      <pc:sldChg chg="addSp delSp modSp add">
        <pc:chgData name="Vanessa Wang" userId="48cf43e7-89f2-42df-878b-558b66df2ef4" providerId="ADAL" clId="{F96FFA85-8002-442D-AB31-45152C74CAAF}" dt="2020-08-07T15:03:48.728" v="4850" actId="166"/>
        <pc:sldMkLst>
          <pc:docMk/>
          <pc:sldMk cId="1519074665" sldId="311"/>
        </pc:sldMkLst>
        <pc:spChg chg="del">
          <ac:chgData name="Vanessa Wang" userId="48cf43e7-89f2-42df-878b-558b66df2ef4" providerId="ADAL" clId="{F96FFA85-8002-442D-AB31-45152C74CAAF}" dt="2020-08-07T15:01:24.369" v="4823" actId="478"/>
          <ac:spMkLst>
            <pc:docMk/>
            <pc:sldMk cId="1519074665" sldId="311"/>
            <ac:spMk id="29" creationId="{9EDD884A-D389-4000-8B4E-25ED7C6EEFDF}"/>
          </ac:spMkLst>
        </pc:spChg>
        <pc:spChg chg="add del">
          <ac:chgData name="Vanessa Wang" userId="48cf43e7-89f2-42df-878b-558b66df2ef4" providerId="ADAL" clId="{F96FFA85-8002-442D-AB31-45152C74CAAF}" dt="2020-08-07T15:01:47.098" v="4832" actId="478"/>
          <ac:spMkLst>
            <pc:docMk/>
            <pc:sldMk cId="1519074665" sldId="311"/>
            <ac:spMk id="38" creationId="{5C05E7D0-B723-4065-85A3-ACF5B0E3AD0A}"/>
          </ac:spMkLst>
        </pc:spChg>
        <pc:spChg chg="del">
          <ac:chgData name="Vanessa Wang" userId="48cf43e7-89f2-42df-878b-558b66df2ef4" providerId="ADAL" clId="{F96FFA85-8002-442D-AB31-45152C74CAAF}" dt="2020-08-07T15:01:25.484" v="4824" actId="478"/>
          <ac:spMkLst>
            <pc:docMk/>
            <pc:sldMk cId="1519074665" sldId="311"/>
            <ac:spMk id="41" creationId="{262136F5-5AAD-4406-9A2D-CF369EC2E840}"/>
          </ac:spMkLst>
        </pc:spChg>
        <pc:grpChg chg="mod">
          <ac:chgData name="Vanessa Wang" userId="48cf43e7-89f2-42df-878b-558b66df2ef4" providerId="ADAL" clId="{F96FFA85-8002-442D-AB31-45152C74CAAF}" dt="2020-08-07T15:03:48.728" v="4850" actId="166"/>
          <ac:grpSpMkLst>
            <pc:docMk/>
            <pc:sldMk cId="1519074665" sldId="311"/>
            <ac:grpSpMk id="26" creationId="{7A18BADC-5C24-4DE1-B678-EFC4A85AB175}"/>
          </ac:grpSpMkLst>
        </pc:grpChg>
        <pc:picChg chg="mod">
          <ac:chgData name="Vanessa Wang" userId="48cf43e7-89f2-42df-878b-558b66df2ef4" providerId="ADAL" clId="{F96FFA85-8002-442D-AB31-45152C74CAAF}" dt="2020-08-07T15:02:49.386" v="4839" actId="29295"/>
          <ac:picMkLst>
            <pc:docMk/>
            <pc:sldMk cId="1519074665" sldId="311"/>
            <ac:picMk id="6" creationId="{4B2B6587-A97B-4446-A40B-C4B9C2B9A7B3}"/>
          </ac:picMkLst>
        </pc:picChg>
        <pc:picChg chg="mod">
          <ac:chgData name="Vanessa Wang" userId="48cf43e7-89f2-42df-878b-558b66df2ef4" providerId="ADAL" clId="{F96FFA85-8002-442D-AB31-45152C74CAAF}" dt="2020-08-07T15:03:03.407" v="4843" actId="2085"/>
          <ac:picMkLst>
            <pc:docMk/>
            <pc:sldMk cId="1519074665" sldId="311"/>
            <ac:picMk id="10" creationId="{66A4D529-C026-46BB-977F-1DB955576A03}"/>
          </ac:picMkLst>
        </pc:picChg>
        <pc:picChg chg="mod">
          <ac:chgData name="Vanessa Wang" userId="48cf43e7-89f2-42df-878b-558b66df2ef4" providerId="ADAL" clId="{F96FFA85-8002-442D-AB31-45152C74CAAF}" dt="2020-08-07T15:02:52.290" v="4840"/>
          <ac:picMkLst>
            <pc:docMk/>
            <pc:sldMk cId="1519074665" sldId="311"/>
            <ac:picMk id="12" creationId="{C218C013-A8E0-48DE-91F0-DEC3822349F1}"/>
          </ac:picMkLst>
        </pc:picChg>
        <pc:picChg chg="del">
          <ac:chgData name="Vanessa Wang" userId="48cf43e7-89f2-42df-878b-558b66df2ef4" providerId="ADAL" clId="{F96FFA85-8002-442D-AB31-45152C74CAAF}" dt="2020-08-07T15:01:27.015" v="4826" actId="478"/>
          <ac:picMkLst>
            <pc:docMk/>
            <pc:sldMk cId="1519074665" sldId="311"/>
            <ac:picMk id="30" creationId="{E0D279FC-BE8B-4832-898F-0A6E8DDF85B1}"/>
          </ac:picMkLst>
        </pc:picChg>
        <pc:picChg chg="mod">
          <ac:chgData name="Vanessa Wang" userId="48cf43e7-89f2-42df-878b-558b66df2ef4" providerId="ADAL" clId="{F96FFA85-8002-442D-AB31-45152C74CAAF}" dt="2020-08-07T15:02:59.505" v="4842"/>
          <ac:picMkLst>
            <pc:docMk/>
            <pc:sldMk cId="1519074665" sldId="311"/>
            <ac:picMk id="1026" creationId="{92D214FC-94C3-4647-ADBD-264BB75EF302}"/>
          </ac:picMkLst>
        </pc:picChg>
        <pc:cxnChg chg="add del">
          <ac:chgData name="Vanessa Wang" userId="48cf43e7-89f2-42df-878b-558b66df2ef4" providerId="ADAL" clId="{F96FFA85-8002-442D-AB31-45152C74CAAF}" dt="2020-08-07T15:01:46.267" v="4831" actId="478"/>
          <ac:cxnSpMkLst>
            <pc:docMk/>
            <pc:sldMk cId="1519074665" sldId="311"/>
            <ac:cxnSpMk id="31" creationId="{8896CA07-FD4D-477A-A1C4-10CDEC2C68C5}"/>
          </ac:cxnSpMkLst>
        </pc:cxnChg>
        <pc:cxnChg chg="del">
          <ac:chgData name="Vanessa Wang" userId="48cf43e7-89f2-42df-878b-558b66df2ef4" providerId="ADAL" clId="{F96FFA85-8002-442D-AB31-45152C74CAAF}" dt="2020-08-07T15:01:26.276" v="4825" actId="478"/>
          <ac:cxnSpMkLst>
            <pc:docMk/>
            <pc:sldMk cId="1519074665" sldId="311"/>
            <ac:cxnSpMk id="32" creationId="{1E4CA11A-9897-41D5-9771-E2D6547E62B9}"/>
          </ac:cxnSpMkLst>
        </pc:cxnChg>
      </pc:sldChg>
      <pc:sldChg chg="add del">
        <pc:chgData name="Vanessa Wang" userId="48cf43e7-89f2-42df-878b-558b66df2ef4" providerId="ADAL" clId="{F96FFA85-8002-442D-AB31-45152C74CAAF}" dt="2020-08-07T15:00:42.774" v="4811" actId="2696"/>
        <pc:sldMkLst>
          <pc:docMk/>
          <pc:sldMk cId="3672156539" sldId="311"/>
        </pc:sldMkLst>
      </pc:sldChg>
      <pc:sldChg chg="addSp delSp modSp add">
        <pc:chgData name="Vanessa Wang" userId="48cf43e7-89f2-42df-878b-558b66df2ef4" providerId="ADAL" clId="{F96FFA85-8002-442D-AB31-45152C74CAAF}" dt="2020-08-07T15:07:48.294" v="4864" actId="1076"/>
        <pc:sldMkLst>
          <pc:docMk/>
          <pc:sldMk cId="3736342110" sldId="312"/>
        </pc:sldMkLst>
        <pc:spChg chg="add mod ord">
          <ac:chgData name="Vanessa Wang" userId="48cf43e7-89f2-42df-878b-558b66df2ef4" providerId="ADAL" clId="{F96FFA85-8002-442D-AB31-45152C74CAAF}" dt="2020-08-07T15:04:21.060" v="4854" actId="167"/>
          <ac:spMkLst>
            <pc:docMk/>
            <pc:sldMk cId="3736342110" sldId="312"/>
            <ac:spMk id="3" creationId="{BE276026-2BDB-4EA5-96E7-91A20C486A22}"/>
          </ac:spMkLst>
        </pc:spChg>
        <pc:grpChg chg="mod">
          <ac:chgData name="Vanessa Wang" userId="48cf43e7-89f2-42df-878b-558b66df2ef4" providerId="ADAL" clId="{F96FFA85-8002-442D-AB31-45152C74CAAF}" dt="2020-08-07T15:04:23.515" v="4855" actId="167"/>
          <ac:grpSpMkLst>
            <pc:docMk/>
            <pc:sldMk cId="3736342110" sldId="312"/>
            <ac:grpSpMk id="23" creationId="{0A29710A-3EAB-4A13-A142-6C11AE9B2723}"/>
          </ac:grpSpMkLst>
        </pc:grpChg>
        <pc:grpChg chg="mod">
          <ac:chgData name="Vanessa Wang" userId="48cf43e7-89f2-42df-878b-558b66df2ef4" providerId="ADAL" clId="{F96FFA85-8002-442D-AB31-45152C74CAAF}" dt="2020-08-07T15:03:41.276" v="4849" actId="166"/>
          <ac:grpSpMkLst>
            <pc:docMk/>
            <pc:sldMk cId="3736342110" sldId="312"/>
            <ac:grpSpMk id="27" creationId="{52DCD698-61B8-4448-B583-386BC4B3C1AB}"/>
          </ac:grpSpMkLst>
        </pc:grpChg>
        <pc:picChg chg="add mod">
          <ac:chgData name="Vanessa Wang" userId="48cf43e7-89f2-42df-878b-558b66df2ef4" providerId="ADAL" clId="{F96FFA85-8002-442D-AB31-45152C74CAAF}" dt="2020-08-07T15:07:48.294" v="4864" actId="1076"/>
          <ac:picMkLst>
            <pc:docMk/>
            <pc:sldMk cId="3736342110" sldId="312"/>
            <ac:picMk id="4" creationId="{EA4B9966-DA54-433E-B193-831AC7BC88F8}"/>
          </ac:picMkLst>
        </pc:picChg>
        <pc:picChg chg="mod">
          <ac:chgData name="Vanessa Wang" userId="48cf43e7-89f2-42df-878b-558b66df2ef4" providerId="ADAL" clId="{F96FFA85-8002-442D-AB31-45152C74CAAF}" dt="2020-08-07T15:03:30.943" v="4846" actId="29295"/>
          <ac:picMkLst>
            <pc:docMk/>
            <pc:sldMk cId="3736342110" sldId="312"/>
            <ac:picMk id="6" creationId="{4B2B6587-A97B-4446-A40B-C4B9C2B9A7B3}"/>
          </ac:picMkLst>
        </pc:picChg>
        <pc:picChg chg="mod">
          <ac:chgData name="Vanessa Wang" userId="48cf43e7-89f2-42df-878b-558b66df2ef4" providerId="ADAL" clId="{F96FFA85-8002-442D-AB31-45152C74CAAF}" dt="2020-08-07T15:03:33.073" v="4847"/>
          <ac:picMkLst>
            <pc:docMk/>
            <pc:sldMk cId="3736342110" sldId="312"/>
            <ac:picMk id="12" creationId="{C218C013-A8E0-48DE-91F0-DEC3822349F1}"/>
          </ac:picMkLst>
        </pc:picChg>
        <pc:picChg chg="mod">
          <ac:chgData name="Vanessa Wang" userId="48cf43e7-89f2-42df-878b-558b66df2ef4" providerId="ADAL" clId="{F96FFA85-8002-442D-AB31-45152C74CAAF}" dt="2020-08-07T15:03:37.993" v="4848" actId="2085"/>
          <ac:picMkLst>
            <pc:docMk/>
            <pc:sldMk cId="3736342110" sldId="312"/>
            <ac:picMk id="28" creationId="{374DDFE3-263D-4917-B108-C6C8DABAAFB6}"/>
          </ac:picMkLst>
        </pc:picChg>
        <pc:picChg chg="del">
          <ac:chgData name="Vanessa Wang" userId="48cf43e7-89f2-42df-878b-558b66df2ef4" providerId="ADAL" clId="{F96FFA85-8002-442D-AB31-45152C74CAAF}" dt="2020-08-07T15:07:37.427" v="4860" actId="478"/>
          <ac:picMkLst>
            <pc:docMk/>
            <pc:sldMk cId="3736342110" sldId="312"/>
            <ac:picMk id="30" creationId="{E0D279FC-BE8B-4832-898F-0A6E8DDF85B1}"/>
          </ac:picMkLst>
        </pc:picChg>
        <pc:picChg chg="mod">
          <ac:chgData name="Vanessa Wang" userId="48cf43e7-89f2-42df-878b-558b66df2ef4" providerId="ADAL" clId="{F96FFA85-8002-442D-AB31-45152C74CAAF}" dt="2020-08-07T15:03:17.569" v="4845"/>
          <ac:picMkLst>
            <pc:docMk/>
            <pc:sldMk cId="3736342110" sldId="312"/>
            <ac:picMk id="1028" creationId="{DFCF6D47-BCE6-4E4D-8BF9-08CEAF1E4640}"/>
          </ac:picMkLst>
        </pc:picChg>
      </pc:sldChg>
      <pc:sldChg chg="modSp">
        <pc:chgData name="Vanessa Wang" userId="48cf43e7-89f2-42df-878b-558b66df2ef4" providerId="ADAL" clId="{F96FFA85-8002-442D-AB31-45152C74CAAF}" dt="2020-08-11T14:02:09.185" v="6038" actId="20577"/>
        <pc:sldMkLst>
          <pc:docMk/>
          <pc:sldMk cId="1090141230" sldId="313"/>
        </pc:sldMkLst>
        <pc:spChg chg="mod">
          <ac:chgData name="Vanessa Wang" userId="48cf43e7-89f2-42df-878b-558b66df2ef4" providerId="ADAL" clId="{F96FFA85-8002-442D-AB31-45152C74CAAF}" dt="2020-08-11T14:02:09.185" v="6038" actId="20577"/>
          <ac:spMkLst>
            <pc:docMk/>
            <pc:sldMk cId="1090141230" sldId="313"/>
            <ac:spMk id="8" creationId="{C86A0564-1D6A-4648-A8C9-C30C0313C13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/>
              <a:t>Click to add b</a:t>
            </a:r>
            <a:r>
              <a:rPr lang="en-US" sz="1805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/>
              <a:t>Click to add headline</a:t>
            </a:r>
            <a:r>
              <a:rPr lang="en-US" sz="2005" b="1">
                <a:solidFill>
                  <a:prstClr val="black"/>
                </a:solidFill>
              </a:rPr>
              <a:t> providing value of feature</a:t>
            </a:r>
            <a:endParaRPr lang="en-US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Click to add </a:t>
            </a:r>
            <a:r>
              <a:rPr lang="en-US" sz="1604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>
                <a:latin typeface="Courier New" pitchFamily="49" charset="0"/>
                <a:cs typeface="Courier New" pitchFamily="49" charset="0"/>
              </a:rPr>
              <a:t>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eb-standards.mathwork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de-apps.mathworks.com/example-manag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levesearc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alysis.blevesearch.com/analysis" TargetMode="External"/><Relationship Id="rId4" Type="http://schemas.openxmlformats.org/officeDocument/2006/relationships/hyperlink" Target="https://blog.couchbase.com/secondary-indexes-or-full-text-search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Example Manager: Sandbox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Vanessa Wang</a:t>
            </a:r>
          </a:p>
          <a:p>
            <a:r>
              <a:rPr lang="en-US"/>
              <a:t>August 11,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8C33-FBC1-4C66-9173-4EF8344E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How to make Queries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D39AB9-E346-413B-B9C6-3FA4C6E1525D}"/>
              </a:ext>
            </a:extLst>
          </p:cNvPr>
          <p:cNvSpPr txBox="1"/>
          <p:nvPr/>
        </p:nvSpPr>
        <p:spPr>
          <a:xfrm>
            <a:off x="8839200" y="4146332"/>
            <a:ext cx="282112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hits: [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“ex84464905”,       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</a:t>
            </a:r>
            <a:r>
              <a:rPr lang="en-US" sz="1200">
                <a:latin typeface="Arial" pitchFamily="34" charset="0"/>
                <a:cs typeface="Arial" pitchFamily="34" charset="0"/>
              </a:rPr>
              <a:t> After Optimization”,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“stats”,…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“ex56295480”,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“Creating 2-D 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Plots</a:t>
            </a:r>
            <a:r>
              <a:rPr lang="en-US" sz="1200">
                <a:latin typeface="Arial" pitchFamily="34" charset="0"/>
                <a:cs typeface="Arial" pitchFamily="34" charset="0"/>
              </a:rPr>
              <a:t>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</a:t>
            </a:r>
            <a:r>
              <a:rPr lang="en-US" sz="1200" err="1">
                <a:latin typeface="Arial" pitchFamily="34" charset="0"/>
                <a:cs typeface="Arial" pitchFamily="34" charset="0"/>
              </a:rPr>
              <a:t>matlabmobile</a:t>
            </a:r>
            <a:r>
              <a:rPr lang="en-US" sz="1200">
                <a:latin typeface="Arial" pitchFamily="34" charset="0"/>
                <a:cs typeface="Arial" pitchFamily="34" charset="0"/>
              </a:rPr>
              <a:t>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DCD698-61B8-4448-B583-386BC4B3C1AB}"/>
              </a:ext>
            </a:extLst>
          </p:cNvPr>
          <p:cNvGrpSpPr/>
          <p:nvPr/>
        </p:nvGrpSpPr>
        <p:grpSpPr>
          <a:xfrm>
            <a:off x="262971" y="1119154"/>
            <a:ext cx="4428121" cy="2129802"/>
            <a:chOff x="260143" y="1090021"/>
            <a:chExt cx="4428121" cy="21298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4D529-C026-46BB-977F-1DB955576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b="2775"/>
            <a:stretch/>
          </p:blipFill>
          <p:spPr>
            <a:xfrm>
              <a:off x="260143" y="1325443"/>
              <a:ext cx="4038632" cy="18943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6" name="Picture 2" descr="Vue.js - Wikipedia">
              <a:extLst>
                <a:ext uri="{FF2B5EF4-FFF2-40B4-BE49-F238E27FC236}">
                  <a16:creationId xmlns:a16="http://schemas.microsoft.com/office/drawing/2014/main" id="{92D214FC-94C3-4647-ADBD-264BB75EF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285" y="1090021"/>
              <a:ext cx="778979" cy="67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29710A-3EAB-4A13-A142-6C11AE9B2723}"/>
              </a:ext>
            </a:extLst>
          </p:cNvPr>
          <p:cNvGrpSpPr/>
          <p:nvPr/>
        </p:nvGrpSpPr>
        <p:grpSpPr>
          <a:xfrm>
            <a:off x="1419048" y="4146332"/>
            <a:ext cx="4460507" cy="2316252"/>
            <a:chOff x="248835" y="4294149"/>
            <a:chExt cx="4460507" cy="23162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2B6587-A97B-4446-A40B-C4B9C2B9A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r="12519"/>
            <a:stretch/>
          </p:blipFill>
          <p:spPr>
            <a:xfrm>
              <a:off x="248835" y="4716020"/>
              <a:ext cx="4038636" cy="1894381"/>
            </a:xfrm>
            <a:prstGeom prst="rect">
              <a:avLst/>
            </a:prstGeom>
          </p:spPr>
        </p:pic>
        <p:pic>
          <p:nvPicPr>
            <p:cNvPr id="12" name="Picture 6" descr="GitHub - blevesearch/bleve: A modern text indexing library for go">
              <a:extLst>
                <a:ext uri="{FF2B5EF4-FFF2-40B4-BE49-F238E27FC236}">
                  <a16:creationId xmlns:a16="http://schemas.microsoft.com/office/drawing/2014/main" id="{C218C013-A8E0-48DE-91F0-DEC382234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600" y="4294149"/>
              <a:ext cx="843742" cy="843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8F1FB88-6FFE-46A6-AEA3-514A8B201338}"/>
              </a:ext>
            </a:extLst>
          </p:cNvPr>
          <p:cNvSpPr txBox="1"/>
          <p:nvPr/>
        </p:nvSpPr>
        <p:spPr>
          <a:xfrm>
            <a:off x="8585677" y="1766328"/>
            <a:ext cx="282112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struct: [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“ex84464905”,       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</a:t>
            </a:r>
            <a:r>
              <a:rPr lang="en-US" sz="1200">
                <a:latin typeface="Arial" pitchFamily="34" charset="0"/>
                <a:cs typeface="Arial" pitchFamily="34" charset="0"/>
              </a:rPr>
              <a:t> After Optimization”,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</a:t>
            </a:r>
            <a:r>
              <a:rPr lang="en-US" sz="120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Statistics</a:t>
            </a:r>
            <a:r>
              <a:rPr lang="en-US" sz="1200">
                <a:latin typeface="Arial" pitchFamily="34" charset="0"/>
                <a:cs typeface="Arial" pitchFamily="34" charset="0"/>
              </a:rPr>
              <a:t>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“ex56295480”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“Creating 2-D 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Plots</a:t>
            </a:r>
            <a:r>
              <a:rPr lang="en-US" sz="1200">
                <a:latin typeface="Arial" pitchFamily="34" charset="0"/>
                <a:cs typeface="Arial" pitchFamily="34" charset="0"/>
              </a:rPr>
              <a:t>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</a:t>
            </a:r>
            <a:r>
              <a:rPr lang="en-US" sz="120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MATLAB Mobile</a:t>
            </a:r>
            <a:r>
              <a:rPr lang="en-US" sz="1200">
                <a:latin typeface="Arial" pitchFamily="34" charset="0"/>
                <a:cs typeface="Arial" pitchFamily="34" charset="0"/>
              </a:rPr>
              <a:t>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]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9330A36-559E-41CA-B997-C47D5C326D3B}"/>
              </a:ext>
            </a:extLst>
          </p:cNvPr>
          <p:cNvCxnSpPr>
            <a:cxnSpLocks/>
          </p:cNvCxnSpPr>
          <p:nvPr/>
        </p:nvCxnSpPr>
        <p:spPr>
          <a:xfrm rot="10800000">
            <a:off x="4873043" y="4066815"/>
            <a:ext cx="3862961" cy="14230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43526F-D865-48FC-8F45-37968744BCAA}"/>
              </a:ext>
            </a:extLst>
          </p:cNvPr>
          <p:cNvCxnSpPr>
            <a:cxnSpLocks/>
          </p:cNvCxnSpPr>
          <p:nvPr/>
        </p:nvCxnSpPr>
        <p:spPr>
          <a:xfrm>
            <a:off x="4897686" y="3487723"/>
            <a:ext cx="3636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E0E6F7-283C-4FF2-B136-331887430D28}"/>
              </a:ext>
            </a:extLst>
          </p:cNvPr>
          <p:cNvSpPr txBox="1"/>
          <p:nvPr/>
        </p:nvSpPr>
        <p:spPr>
          <a:xfrm>
            <a:off x="7367134" y="5551927"/>
            <a:ext cx="10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Arial" pitchFamily="34" charset="0"/>
                <a:cs typeface="Arial" pitchFamily="34" charset="0"/>
              </a:rPr>
              <a:t>JSON string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96F4A5-1364-45DE-9749-BF7DF31388F2}"/>
              </a:ext>
            </a:extLst>
          </p:cNvPr>
          <p:cNvSpPr txBox="1"/>
          <p:nvPr/>
        </p:nvSpPr>
        <p:spPr>
          <a:xfrm>
            <a:off x="5994402" y="3543064"/>
            <a:ext cx="1896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Arial" pitchFamily="34" charset="0"/>
                <a:cs typeface="Arial" pitchFamily="34" charset="0"/>
              </a:rPr>
              <a:t>Additional data processing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8BADC-5C24-4DE1-B678-EFC4A85AB175}"/>
              </a:ext>
            </a:extLst>
          </p:cNvPr>
          <p:cNvGrpSpPr/>
          <p:nvPr/>
        </p:nvGrpSpPr>
        <p:grpSpPr>
          <a:xfrm>
            <a:off x="785201" y="2551786"/>
            <a:ext cx="4421351" cy="2238081"/>
            <a:chOff x="260143" y="2472488"/>
            <a:chExt cx="4421351" cy="2238081"/>
          </a:xfrm>
        </p:grpSpPr>
        <p:pic>
          <p:nvPicPr>
            <p:cNvPr id="28" name="Content Placeholder 8">
              <a:extLst>
                <a:ext uri="{FF2B5EF4-FFF2-40B4-BE49-F238E27FC236}">
                  <a16:creationId xmlns:a16="http://schemas.microsoft.com/office/drawing/2014/main" id="{374DDFE3-263D-4917-B108-C6C8DABAA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/>
            </a:blip>
            <a:srcRect l="2944" t="1" r="37967" b="48549"/>
            <a:stretch/>
          </p:blipFill>
          <p:spPr>
            <a:xfrm>
              <a:off x="260143" y="2816188"/>
              <a:ext cx="4038636" cy="18943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8" name="Picture 4" descr="MathWorks - Wikipedia">
              <a:extLst>
                <a:ext uri="{FF2B5EF4-FFF2-40B4-BE49-F238E27FC236}">
                  <a16:creationId xmlns:a16="http://schemas.microsoft.com/office/drawing/2014/main" id="{DFCF6D47-BCE6-4E4D-8BF9-08CEAF1E4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786" y="2472488"/>
              <a:ext cx="820708" cy="737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907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A29710A-3EAB-4A13-A142-6C11AE9B2723}"/>
              </a:ext>
            </a:extLst>
          </p:cNvPr>
          <p:cNvGrpSpPr/>
          <p:nvPr/>
        </p:nvGrpSpPr>
        <p:grpSpPr>
          <a:xfrm>
            <a:off x="1419048" y="4146332"/>
            <a:ext cx="4460507" cy="2316252"/>
            <a:chOff x="248835" y="4294149"/>
            <a:chExt cx="4460507" cy="23162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2B6587-A97B-4446-A40B-C4B9C2B9A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r="12519"/>
            <a:stretch/>
          </p:blipFill>
          <p:spPr>
            <a:xfrm>
              <a:off x="248835" y="4716020"/>
              <a:ext cx="4038636" cy="1894381"/>
            </a:xfrm>
            <a:prstGeom prst="rect">
              <a:avLst/>
            </a:prstGeom>
          </p:spPr>
        </p:pic>
        <p:pic>
          <p:nvPicPr>
            <p:cNvPr id="12" name="Picture 6" descr="GitHub - blevesearch/bleve: A modern text indexing library for go">
              <a:extLst>
                <a:ext uri="{FF2B5EF4-FFF2-40B4-BE49-F238E27FC236}">
                  <a16:creationId xmlns:a16="http://schemas.microsoft.com/office/drawing/2014/main" id="{C218C013-A8E0-48DE-91F0-DEC382234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600" y="4294149"/>
              <a:ext cx="843742" cy="843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E276026-2BDB-4EA5-96E7-91A20C486A22}"/>
              </a:ext>
            </a:extLst>
          </p:cNvPr>
          <p:cNvSpPr/>
          <p:nvPr/>
        </p:nvSpPr>
        <p:spPr>
          <a:xfrm>
            <a:off x="792291" y="2883956"/>
            <a:ext cx="4038632" cy="189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78C33-FBC1-4C66-9173-4EF8344E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How to make Queries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D39AB9-E346-413B-B9C6-3FA4C6E1525D}"/>
              </a:ext>
            </a:extLst>
          </p:cNvPr>
          <p:cNvSpPr txBox="1"/>
          <p:nvPr/>
        </p:nvSpPr>
        <p:spPr>
          <a:xfrm>
            <a:off x="8839200" y="4146332"/>
            <a:ext cx="282112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hits: [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“ex84464905”,       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</a:t>
            </a:r>
            <a:r>
              <a:rPr lang="en-US" sz="1200">
                <a:latin typeface="Arial" pitchFamily="34" charset="0"/>
                <a:cs typeface="Arial" pitchFamily="34" charset="0"/>
              </a:rPr>
              <a:t> After Optimization”,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“stats”,…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“ex56295480”,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“Creating 2-D 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Plots</a:t>
            </a:r>
            <a:r>
              <a:rPr lang="en-US" sz="1200">
                <a:latin typeface="Arial" pitchFamily="34" charset="0"/>
                <a:cs typeface="Arial" pitchFamily="34" charset="0"/>
              </a:rPr>
              <a:t>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</a:t>
            </a:r>
            <a:r>
              <a:rPr lang="en-US" sz="1200" err="1">
                <a:latin typeface="Arial" pitchFamily="34" charset="0"/>
                <a:cs typeface="Arial" pitchFamily="34" charset="0"/>
              </a:rPr>
              <a:t>matlabmobile</a:t>
            </a:r>
            <a:r>
              <a:rPr lang="en-US" sz="1200">
                <a:latin typeface="Arial" pitchFamily="34" charset="0"/>
                <a:cs typeface="Arial" pitchFamily="34" charset="0"/>
              </a:rPr>
              <a:t>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8BADC-5C24-4DE1-B678-EFC4A85AB175}"/>
              </a:ext>
            </a:extLst>
          </p:cNvPr>
          <p:cNvGrpSpPr/>
          <p:nvPr/>
        </p:nvGrpSpPr>
        <p:grpSpPr>
          <a:xfrm>
            <a:off x="785201" y="2551786"/>
            <a:ext cx="4421351" cy="2238081"/>
            <a:chOff x="260143" y="2472488"/>
            <a:chExt cx="4421351" cy="2238081"/>
          </a:xfrm>
        </p:grpSpPr>
        <p:pic>
          <p:nvPicPr>
            <p:cNvPr id="28" name="Content Placeholder 8">
              <a:extLst>
                <a:ext uri="{FF2B5EF4-FFF2-40B4-BE49-F238E27FC236}">
                  <a16:creationId xmlns:a16="http://schemas.microsoft.com/office/drawing/2014/main" id="{374DDFE3-263D-4917-B108-C6C8DABAA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2944" t="1" r="37967" b="48549"/>
            <a:stretch/>
          </p:blipFill>
          <p:spPr>
            <a:xfrm>
              <a:off x="260143" y="2816188"/>
              <a:ext cx="4038636" cy="18943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8" name="Picture 4" descr="MathWorks - Wikipedia">
              <a:extLst>
                <a:ext uri="{FF2B5EF4-FFF2-40B4-BE49-F238E27FC236}">
                  <a16:creationId xmlns:a16="http://schemas.microsoft.com/office/drawing/2014/main" id="{DFCF6D47-BCE6-4E4D-8BF9-08CEAF1E4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786" y="2472488"/>
              <a:ext cx="820708" cy="737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6CA07-FD4D-477A-A1C4-10CDEC2C68C5}"/>
              </a:ext>
            </a:extLst>
          </p:cNvPr>
          <p:cNvCxnSpPr>
            <a:cxnSpLocks/>
          </p:cNvCxnSpPr>
          <p:nvPr/>
        </p:nvCxnSpPr>
        <p:spPr>
          <a:xfrm flipH="1">
            <a:off x="4426036" y="2465057"/>
            <a:ext cx="410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F1FB88-6FFE-46A6-AEA3-514A8B201338}"/>
              </a:ext>
            </a:extLst>
          </p:cNvPr>
          <p:cNvSpPr txBox="1"/>
          <p:nvPr/>
        </p:nvSpPr>
        <p:spPr>
          <a:xfrm>
            <a:off x="8585677" y="1766328"/>
            <a:ext cx="282112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struct: [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“ex84464905”,       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</a:t>
            </a:r>
            <a:r>
              <a:rPr lang="en-US" sz="1200">
                <a:latin typeface="Arial" pitchFamily="34" charset="0"/>
                <a:cs typeface="Arial" pitchFamily="34" charset="0"/>
              </a:rPr>
              <a:t> After Optimization”,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</a:t>
            </a:r>
            <a:r>
              <a:rPr lang="en-US" sz="120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Statistics</a:t>
            </a:r>
            <a:r>
              <a:rPr lang="en-US" sz="1200">
                <a:latin typeface="Arial" pitchFamily="34" charset="0"/>
                <a:cs typeface="Arial" pitchFamily="34" charset="0"/>
              </a:rPr>
              <a:t>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“ex56295480”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“Creating 2-D 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Plots</a:t>
            </a:r>
            <a:r>
              <a:rPr lang="en-US" sz="1200">
                <a:latin typeface="Arial" pitchFamily="34" charset="0"/>
                <a:cs typeface="Arial" pitchFamily="34" charset="0"/>
              </a:rPr>
              <a:t>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</a:t>
            </a:r>
            <a:r>
              <a:rPr lang="en-US" sz="120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MATLAB Mobile</a:t>
            </a:r>
            <a:r>
              <a:rPr lang="en-US" sz="1200">
                <a:latin typeface="Arial" pitchFamily="34" charset="0"/>
                <a:cs typeface="Arial" pitchFamily="34" charset="0"/>
              </a:rPr>
              <a:t>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]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9330A36-559E-41CA-B997-C47D5C326D3B}"/>
              </a:ext>
            </a:extLst>
          </p:cNvPr>
          <p:cNvCxnSpPr>
            <a:cxnSpLocks/>
          </p:cNvCxnSpPr>
          <p:nvPr/>
        </p:nvCxnSpPr>
        <p:spPr>
          <a:xfrm rot="10800000">
            <a:off x="4873043" y="4066815"/>
            <a:ext cx="3862961" cy="14230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43526F-D865-48FC-8F45-37968744BCAA}"/>
              </a:ext>
            </a:extLst>
          </p:cNvPr>
          <p:cNvCxnSpPr>
            <a:cxnSpLocks/>
          </p:cNvCxnSpPr>
          <p:nvPr/>
        </p:nvCxnSpPr>
        <p:spPr>
          <a:xfrm>
            <a:off x="4897686" y="3487723"/>
            <a:ext cx="3636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EDD884A-D389-4000-8B4E-25ED7C6EEFDF}"/>
              </a:ext>
            </a:extLst>
          </p:cNvPr>
          <p:cNvSpPr/>
          <p:nvPr/>
        </p:nvSpPr>
        <p:spPr>
          <a:xfrm>
            <a:off x="5324808" y="847772"/>
            <a:ext cx="2968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D19A66"/>
                </a:solidFill>
                <a:latin typeface="Consolas" panose="020B0609020204030204" pitchFamily="49" charset="0"/>
              </a:rPr>
              <a:t>v-for</a:t>
            </a:r>
            <a:r>
              <a:rPr lang="en-US" sz="1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example</a:t>
            </a:r>
            <a:r>
              <a:rPr lang="en-US" sz="1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C678DD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E06C75"/>
                </a:solidFill>
                <a:latin typeface="Consolas" panose="020B0609020204030204" pitchFamily="49" charset="0"/>
              </a:rPr>
              <a:t>examples</a:t>
            </a:r>
            <a:r>
              <a:rPr lang="en-US" sz="1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endParaRPr lang="en-US" sz="1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4CA11A-9897-41D5-9771-E2D6547E62B9}"/>
              </a:ext>
            </a:extLst>
          </p:cNvPr>
          <p:cNvCxnSpPr>
            <a:cxnSpLocks/>
          </p:cNvCxnSpPr>
          <p:nvPr/>
        </p:nvCxnSpPr>
        <p:spPr>
          <a:xfrm>
            <a:off x="4385844" y="1758491"/>
            <a:ext cx="938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E0E6F7-283C-4FF2-B136-331887430D28}"/>
              </a:ext>
            </a:extLst>
          </p:cNvPr>
          <p:cNvSpPr txBox="1"/>
          <p:nvPr/>
        </p:nvSpPr>
        <p:spPr>
          <a:xfrm>
            <a:off x="7367134" y="5551927"/>
            <a:ext cx="10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Arial" pitchFamily="34" charset="0"/>
                <a:cs typeface="Arial" pitchFamily="34" charset="0"/>
              </a:rPr>
              <a:t>JSON string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05E7D0-B723-4065-85A3-ACF5B0E3AD0A}"/>
              </a:ext>
            </a:extLst>
          </p:cNvPr>
          <p:cNvSpPr txBox="1"/>
          <p:nvPr/>
        </p:nvSpPr>
        <p:spPr>
          <a:xfrm>
            <a:off x="6199498" y="2476052"/>
            <a:ext cx="1033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Arial" pitchFamily="34" charset="0"/>
                <a:cs typeface="Arial" pitchFamily="34" charset="0"/>
              </a:rPr>
              <a:t>Return to Vue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96F4A5-1364-45DE-9749-BF7DF31388F2}"/>
              </a:ext>
            </a:extLst>
          </p:cNvPr>
          <p:cNvSpPr txBox="1"/>
          <p:nvPr/>
        </p:nvSpPr>
        <p:spPr>
          <a:xfrm>
            <a:off x="5994402" y="3543064"/>
            <a:ext cx="1896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Arial" pitchFamily="34" charset="0"/>
                <a:cs typeface="Arial" pitchFamily="34" charset="0"/>
              </a:rPr>
              <a:t>Additional data processing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2136F5-5AAD-4406-9A2D-CF369EC2E840}"/>
              </a:ext>
            </a:extLst>
          </p:cNvPr>
          <p:cNvSpPr txBox="1"/>
          <p:nvPr/>
        </p:nvSpPr>
        <p:spPr>
          <a:xfrm>
            <a:off x="4323758" y="1774077"/>
            <a:ext cx="1215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Arial" pitchFamily="34" charset="0"/>
                <a:cs typeface="Arial" pitchFamily="34" charset="0"/>
              </a:rPr>
              <a:t>Display results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DCD698-61B8-4448-B583-386BC4B3C1AB}"/>
              </a:ext>
            </a:extLst>
          </p:cNvPr>
          <p:cNvGrpSpPr/>
          <p:nvPr/>
        </p:nvGrpSpPr>
        <p:grpSpPr>
          <a:xfrm>
            <a:off x="262971" y="1119154"/>
            <a:ext cx="4428121" cy="2129802"/>
            <a:chOff x="260143" y="1090021"/>
            <a:chExt cx="4428121" cy="21298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4D529-C026-46BB-977F-1DB955576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75"/>
            <a:stretch/>
          </p:blipFill>
          <p:spPr>
            <a:xfrm>
              <a:off x="260143" y="1325443"/>
              <a:ext cx="4038632" cy="189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6" name="Picture 2" descr="Vue.js - Wikipedia">
              <a:extLst>
                <a:ext uri="{FF2B5EF4-FFF2-40B4-BE49-F238E27FC236}">
                  <a16:creationId xmlns:a16="http://schemas.microsoft.com/office/drawing/2014/main" id="{92D214FC-94C3-4647-ADBD-264BB75EF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285" y="1090021"/>
              <a:ext cx="778979" cy="67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A4B9966-DA54-433E-B193-831AC7BC8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6622" y="1179963"/>
            <a:ext cx="2795801" cy="971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34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7A31-4E96-4EE5-9966-45038901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943A-5785-432E-B3C8-D03B28A2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/>
              <a:t>Faceted Search</a:t>
            </a:r>
          </a:p>
          <a:p>
            <a:pPr marL="744220" lvl="1" indent="-286385"/>
            <a:r>
              <a:rPr lang="en-US"/>
              <a:t>Refine search results further</a:t>
            </a:r>
          </a:p>
          <a:p>
            <a:pPr marL="343535" indent="-343535"/>
            <a:r>
              <a:rPr lang="en-US"/>
              <a:t>Querying</a:t>
            </a:r>
          </a:p>
          <a:p>
            <a:pPr marL="744220" lvl="1" indent="-286385"/>
            <a:r>
              <a:rPr lang="en-US">
                <a:latin typeface="Arial"/>
                <a:cs typeface="Arial"/>
              </a:rPr>
              <a:t>“plot </a:t>
            </a:r>
            <a:r>
              <a:rPr lang="en-US">
                <a:solidFill>
                  <a:srgbClr val="00B0F0"/>
                </a:solidFill>
                <a:latin typeface="Arial"/>
                <a:cs typeface="Arial"/>
              </a:rPr>
              <a:t>+</a:t>
            </a:r>
            <a:r>
              <a:rPr lang="en-US" err="1">
                <a:solidFill>
                  <a:srgbClr val="00B0F0"/>
                </a:solidFill>
                <a:latin typeface="Arial"/>
                <a:cs typeface="Arial"/>
              </a:rPr>
              <a:t>authors:kgunasek</a:t>
            </a:r>
            <a:r>
              <a:rPr lang="en-US">
                <a:solidFill>
                  <a:srgbClr val="00B0F0"/>
                </a:solidFill>
                <a:latin typeface="Arial"/>
                <a:cs typeface="Arial"/>
              </a:rPr>
              <a:t> +</a:t>
            </a:r>
            <a:r>
              <a:rPr lang="en-US" err="1">
                <a:solidFill>
                  <a:srgbClr val="00B0F0"/>
                </a:solidFill>
                <a:latin typeface="Arial"/>
                <a:cs typeface="Arial"/>
              </a:rPr>
              <a:t>component:comm</a:t>
            </a:r>
            <a:r>
              <a:rPr lang="en-US">
                <a:latin typeface="Arial"/>
                <a:cs typeface="Arial"/>
              </a:rPr>
              <a:t>”</a:t>
            </a:r>
          </a:p>
          <a:p>
            <a:pPr marL="343535" indent="-343535"/>
            <a:r>
              <a:rPr lang="en-US"/>
              <a:t>MathWorks Web Standards</a:t>
            </a:r>
          </a:p>
          <a:p>
            <a:pPr marL="744220" lvl="1" indent="-286385"/>
            <a:r>
              <a:rPr lang="en-US">
                <a:hlinkClick r:id="rId2"/>
              </a:rPr>
              <a:t>http://web-standards.mathworks.com/</a:t>
            </a:r>
            <a:endParaRPr lang="en-US"/>
          </a:p>
          <a:p>
            <a:pPr marL="744220" lvl="1" indent="-286385"/>
            <a:r>
              <a:rPr lang="en-US"/>
              <a:t>Components for Front-End Development</a:t>
            </a:r>
          </a:p>
          <a:p>
            <a:pPr marL="744220" lvl="1" indent="-286385"/>
            <a:endParaRPr lang="en-US"/>
          </a:p>
          <a:p>
            <a:pPr marL="3437255" lvl="7" indent="-228600"/>
            <a:endParaRPr lang="en-US">
              <a:cs typeface="Arial"/>
            </a:endParaRPr>
          </a:p>
          <a:p>
            <a:pPr marL="3895725" lvl="8" indent="-228600"/>
            <a:endParaRPr lang="en-US">
              <a:cs typeface="Arial"/>
            </a:endParaRPr>
          </a:p>
          <a:p>
            <a:pPr marL="3895725" lvl="8" indent="-228600"/>
            <a:endParaRPr lang="en-US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B171B-0D37-4CB1-B719-E9BD71A9D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31" b="-907"/>
          <a:stretch/>
        </p:blipFill>
        <p:spPr>
          <a:xfrm>
            <a:off x="8219115" y="1161489"/>
            <a:ext cx="2590800" cy="47157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028E9D-E22E-47E3-8E08-E56EA4D39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407" y="4810293"/>
            <a:ext cx="5753903" cy="1066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66A342-B659-48E6-85AC-1BA396B12AB9}"/>
              </a:ext>
            </a:extLst>
          </p:cNvPr>
          <p:cNvSpPr txBox="1"/>
          <p:nvPr/>
        </p:nvSpPr>
        <p:spPr>
          <a:xfrm>
            <a:off x="2963608" y="6002433"/>
            <a:ext cx="290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Search Nuggets (“Nugget Alley”)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213BD-E6B0-43D3-948B-DC6037FFCF8D}"/>
              </a:ext>
            </a:extLst>
          </p:cNvPr>
          <p:cNvSpPr txBox="1"/>
          <p:nvPr/>
        </p:nvSpPr>
        <p:spPr>
          <a:xfrm>
            <a:off x="8845101" y="600243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Search Facets</a:t>
            </a:r>
          </a:p>
        </p:txBody>
      </p:sp>
    </p:spTree>
    <p:extLst>
      <p:ext uri="{BB962C8B-B14F-4D97-AF65-F5344CB8AC3E}">
        <p14:creationId xmlns:p14="http://schemas.microsoft.com/office/powerpoint/2010/main" val="181909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B7B7-AACE-4B09-AB48-5FCE84A9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Sandbox Search Demo</a:t>
            </a:r>
          </a:p>
        </p:txBody>
      </p:sp>
      <p:pic>
        <p:nvPicPr>
          <p:cNvPr id="4" name="Sandbox Search Demo">
            <a:hlinkClick r:id="" action="ppaction://media"/>
            <a:extLst>
              <a:ext uri="{FF2B5EF4-FFF2-40B4-BE49-F238E27FC236}">
                <a16:creationId xmlns:a16="http://schemas.microsoft.com/office/drawing/2014/main" id="{30354FB1-A8CB-472E-8BBE-ED6091C88E7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2272" y="1043709"/>
            <a:ext cx="10067456" cy="56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89FF-9D8E-4539-9EC4-E73CB110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2628-F17B-4779-8CDF-08B80B6A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/>
              <a:t>Additional UI features</a:t>
            </a:r>
          </a:p>
          <a:p>
            <a:pPr marL="744582" lvl="1" indent="-343535"/>
            <a:r>
              <a:rPr lang="en-US"/>
              <a:t>Pagination, search highlighting</a:t>
            </a:r>
          </a:p>
          <a:p>
            <a:pPr marL="343535" indent="-343535"/>
            <a:r>
              <a:rPr lang="en-US"/>
              <a:t>Reduce index size and query speed</a:t>
            </a:r>
          </a:p>
          <a:p>
            <a:pPr marL="744582" lvl="1" indent="-343535"/>
            <a:r>
              <a:rPr lang="en-US"/>
              <a:t>Modify the mapping</a:t>
            </a:r>
          </a:p>
          <a:p>
            <a:pPr marL="343535" indent="-343535"/>
            <a:r>
              <a:rPr lang="en-US">
                <a:latin typeface="Arial"/>
                <a:cs typeface="Arial"/>
              </a:rPr>
              <a:t>Documentation</a:t>
            </a:r>
          </a:p>
          <a:p>
            <a:pPr marL="744582" lvl="1" indent="-343535"/>
            <a:r>
              <a:rPr lang="en-US"/>
              <a:t>Code sharing with MATLAB Help System project using </a:t>
            </a:r>
            <a:r>
              <a:rPr lang="en-US" err="1"/>
              <a:t>Bleve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FE5EA-1C0D-4EC8-BCC2-118939CE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06" y="5024510"/>
            <a:ext cx="4553585" cy="352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376F60-35CE-4B87-BB10-FE9527A91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0" t="6735" r="-53" b="5944"/>
          <a:stretch/>
        </p:blipFill>
        <p:spPr>
          <a:xfrm>
            <a:off x="7010400" y="4283483"/>
            <a:ext cx="4025552" cy="1482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B8A3ED-1699-48A4-BBC1-66A0586921E8}"/>
              </a:ext>
            </a:extLst>
          </p:cNvPr>
          <p:cNvSpPr txBox="1"/>
          <p:nvPr/>
        </p:nvSpPr>
        <p:spPr>
          <a:xfrm>
            <a:off x="3043859" y="5837691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Pagination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1FFEE-923E-4BB5-9C15-D494CB4035F5}"/>
              </a:ext>
            </a:extLst>
          </p:cNvPr>
          <p:cNvSpPr txBox="1"/>
          <p:nvPr/>
        </p:nvSpPr>
        <p:spPr>
          <a:xfrm>
            <a:off x="8043580" y="5837691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Search Highlighting</a:t>
            </a:r>
          </a:p>
        </p:txBody>
      </p:sp>
    </p:spTree>
    <p:extLst>
      <p:ext uri="{BB962C8B-B14F-4D97-AF65-F5344CB8AC3E}">
        <p14:creationId xmlns:p14="http://schemas.microsoft.com/office/powerpoint/2010/main" val="148614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27A6-DBDF-4855-9DD1-6054A748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A3B7-1FCC-478D-B93A-944A13F3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>
                <a:latin typeface="Arial"/>
                <a:cs typeface="Arial"/>
              </a:rPr>
              <a:t>New Languages and Tools</a:t>
            </a:r>
          </a:p>
          <a:p>
            <a:pPr marL="744582" lvl="1" indent="-343535"/>
            <a:r>
              <a:rPr lang="en-US">
                <a:latin typeface="Arial"/>
                <a:cs typeface="Arial"/>
              </a:rPr>
              <a:t>Vue, MATLAB, Go</a:t>
            </a:r>
          </a:p>
          <a:p>
            <a:pPr marL="744582" lvl="1" indent="-343535"/>
            <a:r>
              <a:rPr lang="en-US">
                <a:latin typeface="Arial"/>
                <a:cs typeface="Arial"/>
              </a:rPr>
              <a:t>Perforce, Review Board, Gecko</a:t>
            </a:r>
          </a:p>
          <a:p>
            <a:pPr marL="744582" lvl="1" indent="-343535"/>
            <a:r>
              <a:rPr lang="en-US">
                <a:latin typeface="Arial"/>
                <a:cs typeface="Arial"/>
              </a:rPr>
              <a:t>How search libraries work</a:t>
            </a:r>
          </a:p>
          <a:p>
            <a:pPr marL="343535" indent="-343535"/>
            <a:r>
              <a:rPr lang="en-US">
                <a:latin typeface="Arial"/>
                <a:cs typeface="Arial"/>
              </a:rPr>
              <a:t>Working with a third-party library</a:t>
            </a:r>
          </a:p>
          <a:p>
            <a:pPr marL="744220" lvl="1" indent="-286385"/>
            <a:r>
              <a:rPr lang="en-US">
                <a:latin typeface="Arial"/>
                <a:cs typeface="Arial"/>
              </a:rPr>
              <a:t>Researching search libraries</a:t>
            </a:r>
          </a:p>
          <a:p>
            <a:pPr marL="744220" lvl="1" indent="-286385"/>
            <a:r>
              <a:rPr lang="en-US">
                <a:latin typeface="Arial"/>
                <a:cs typeface="Arial"/>
              </a:rPr>
              <a:t>Limited documentation</a:t>
            </a:r>
          </a:p>
          <a:p>
            <a:pPr marL="343535" indent="-343535"/>
            <a:r>
              <a:rPr lang="en-US">
                <a:latin typeface="Arial"/>
                <a:cs typeface="Arial"/>
              </a:rPr>
              <a:t>Open-ended project</a:t>
            </a:r>
          </a:p>
          <a:p>
            <a:pPr marL="744582" lvl="1" indent="-343535"/>
            <a:r>
              <a:rPr lang="en-US">
                <a:latin typeface="Arial"/>
                <a:cs typeface="Arial"/>
              </a:rPr>
              <a:t>Defining goals</a:t>
            </a:r>
          </a:p>
          <a:p>
            <a:pPr marL="744582" lvl="1" indent="-343535"/>
            <a:r>
              <a:rPr lang="en-US">
                <a:latin typeface="Arial"/>
                <a:cs typeface="Arial"/>
              </a:rPr>
              <a:t>Communicating progress</a:t>
            </a:r>
          </a:p>
          <a:p>
            <a:pPr marL="744582" lvl="1" indent="-343535"/>
            <a:r>
              <a:rPr lang="en-US">
                <a:latin typeface="Arial"/>
                <a:cs typeface="Arial"/>
              </a:rPr>
              <a:t>Asking questions</a:t>
            </a:r>
            <a:endParaRPr lang="en-US"/>
          </a:p>
        </p:txBody>
      </p:sp>
      <p:pic>
        <p:nvPicPr>
          <p:cNvPr id="3074" name="Picture 2" descr="Download free p4v 2017.3 for macOS">
            <a:extLst>
              <a:ext uri="{FF2B5EF4-FFF2-40B4-BE49-F238E27FC236}">
                <a16:creationId xmlns:a16="http://schemas.microsoft.com/office/drawing/2014/main" id="{776D6191-E817-44F7-B8D5-6AC950A40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172" y="1219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ake the pain out of code review | Review Board">
            <a:extLst>
              <a:ext uri="{FF2B5EF4-FFF2-40B4-BE49-F238E27FC236}">
                <a16:creationId xmlns:a16="http://schemas.microsoft.com/office/drawing/2014/main" id="{89B19FC6-CC18-4856-B4B3-E75C6942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181" y="13062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04AF2-1912-49FB-8140-4C47C62C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390" y="1663394"/>
            <a:ext cx="1638529" cy="504895"/>
          </a:xfrm>
          <a:prstGeom prst="rect">
            <a:avLst/>
          </a:prstGeom>
        </p:spPr>
      </p:pic>
      <p:pic>
        <p:nvPicPr>
          <p:cNvPr id="3086" name="Picture 14" descr="Microsoft Teams - Wikipedia">
            <a:extLst>
              <a:ext uri="{FF2B5EF4-FFF2-40B4-BE49-F238E27FC236}">
                <a16:creationId xmlns:a16="http://schemas.microsoft.com/office/drawing/2014/main" id="{E2AC5AD1-9DB1-4A4F-9B79-719A9CD5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429000"/>
            <a:ext cx="2057400" cy="191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71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A8F3-FEC7-4BF6-83B3-41290F10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1CFB-B358-4FFE-96F2-9DA6C58A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Example Manager</a:t>
            </a:r>
          </a:p>
          <a:p>
            <a:pPr lvl="1"/>
            <a:r>
              <a:rPr lang="en-US">
                <a:latin typeface="Arial"/>
                <a:cs typeface="Arial"/>
              </a:rPr>
              <a:t>Sponsor: Darrin McCarthy</a:t>
            </a:r>
          </a:p>
          <a:p>
            <a:pPr lvl="1"/>
            <a:r>
              <a:rPr lang="en-US">
                <a:latin typeface="Arial"/>
                <a:cs typeface="Arial"/>
              </a:rPr>
              <a:t>Mentor: Karthik Gunasekaran</a:t>
            </a:r>
          </a:p>
          <a:p>
            <a:pPr lvl="1"/>
            <a:r>
              <a:rPr lang="en-US">
                <a:latin typeface="Arial"/>
                <a:cs typeface="Arial"/>
              </a:rPr>
              <a:t>QE: Jyoti Shah</a:t>
            </a:r>
          </a:p>
          <a:p>
            <a:pPr lvl="1"/>
            <a:r>
              <a:rPr lang="en-US">
                <a:latin typeface="Arial"/>
                <a:cs typeface="Arial"/>
              </a:rPr>
              <a:t>UX: Richard Wang</a:t>
            </a:r>
            <a:endParaRPr lang="fi-FI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EDG Intern Program</a:t>
            </a:r>
          </a:p>
          <a:p>
            <a:pPr lvl="1"/>
            <a:r>
              <a:rPr lang="en-US">
                <a:latin typeface="Arial"/>
                <a:cs typeface="Arial"/>
              </a:rPr>
              <a:t>Buddy: Will Fritz</a:t>
            </a:r>
          </a:p>
          <a:p>
            <a:pPr lvl="1"/>
            <a:r>
              <a:rPr lang="en-US">
                <a:latin typeface="Arial"/>
                <a:cs typeface="Arial"/>
              </a:rPr>
              <a:t>Manager: Elizabeth Reese</a:t>
            </a:r>
          </a:p>
          <a:p>
            <a:pPr lvl="1"/>
            <a:r>
              <a:rPr lang="en-US">
                <a:latin typeface="Arial"/>
                <a:cs typeface="Arial"/>
              </a:rPr>
              <a:t>All the other interns I met!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69D1-0CB9-41F3-81A6-7DC77017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05000"/>
            <a:ext cx="10363200" cy="1362075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945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Manager v1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>
                <a:latin typeface="Arial"/>
                <a:cs typeface="Arial"/>
              </a:rPr>
              <a:t>Internal app: “authoring, storing, and managing customer-facing examples”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B9B24-D2A3-4BDF-9335-1DD3CE7C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73" y="2168845"/>
            <a:ext cx="5626787" cy="3798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12665-EA19-4A7D-87C1-F0B21CA75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4" t="3748" r="16417" b="22793"/>
          <a:stretch/>
        </p:blipFill>
        <p:spPr>
          <a:xfrm>
            <a:off x="762000" y="3160059"/>
            <a:ext cx="3101788" cy="1824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C96E0-7032-44DC-BDCE-443771C834A6}"/>
              </a:ext>
            </a:extLst>
          </p:cNvPr>
          <p:cNvSpPr txBox="1"/>
          <p:nvPr/>
        </p:nvSpPr>
        <p:spPr>
          <a:xfrm>
            <a:off x="6248400" y="6061990"/>
            <a:ext cx="441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4"/>
              </a:rPr>
              <a:t>https://inside-apps.mathworks.com/example-manager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BD9CB1-D07C-4EC0-B8B3-17E5C61774FA}"/>
              </a:ext>
            </a:extLst>
          </p:cNvPr>
          <p:cNvCxnSpPr/>
          <p:nvPr/>
        </p:nvCxnSpPr>
        <p:spPr>
          <a:xfrm>
            <a:off x="4038600" y="4067970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2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181B-6E89-47E5-8414-F9318545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Example Manager v2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0C483-3020-439F-9D66-B02FCF593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9"/>
          <a:stretch/>
        </p:blipFill>
        <p:spPr>
          <a:xfrm>
            <a:off x="457200" y="1600200"/>
            <a:ext cx="5280436" cy="4079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8190-522D-4B5F-864F-9D05C912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3535" indent="-343535"/>
            <a:r>
              <a:rPr lang="en-US">
                <a:latin typeface="Arial"/>
                <a:cs typeface="Arial"/>
              </a:rPr>
              <a:t>Sandbox Workflow</a:t>
            </a:r>
          </a:p>
          <a:p>
            <a:pPr marL="744220" lvl="1" indent="-286385"/>
            <a:r>
              <a:rPr lang="en-US">
                <a:latin typeface="Arial"/>
                <a:cs typeface="Arial"/>
              </a:rPr>
              <a:t>Submit examples based on a user’s sandbox</a:t>
            </a:r>
          </a:p>
          <a:p>
            <a:pPr marL="744220" lvl="1" indent="-286385"/>
            <a:r>
              <a:rPr lang="en-US">
                <a:latin typeface="Arial"/>
                <a:cs typeface="Arial"/>
              </a:rPr>
              <a:t>New UI (Vue)</a:t>
            </a:r>
            <a:endParaRPr lang="en-US"/>
          </a:p>
          <a:p>
            <a:pPr marL="343535" indent="-343535"/>
            <a:r>
              <a:rPr lang="en-US">
                <a:latin typeface="Arial"/>
                <a:cs typeface="Arial"/>
              </a:rPr>
              <a:t>Features</a:t>
            </a:r>
          </a:p>
          <a:p>
            <a:pPr marL="744220" lvl="1" indent="-286385">
              <a:buFont typeface="Arial" pitchFamily="2" charset="2"/>
              <a:buChar char="–"/>
            </a:pPr>
            <a:r>
              <a:rPr lang="en-US">
                <a:latin typeface="Arial"/>
                <a:cs typeface="Arial"/>
              </a:rPr>
              <a:t>File size notification warning</a:t>
            </a:r>
          </a:p>
          <a:p>
            <a:pPr marL="744220" lvl="1" indent="-286385">
              <a:buFont typeface="Arial" pitchFamily="2" charset="2"/>
              <a:buChar char="–"/>
            </a:pPr>
            <a:r>
              <a:rPr lang="en-US">
                <a:latin typeface="Arial"/>
                <a:cs typeface="Arial"/>
              </a:rPr>
              <a:t>Major feature: searching</a:t>
            </a:r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7C5ED3-31CE-491D-AFFC-B7493D564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67593" r="46908" b="521"/>
          <a:stretch/>
        </p:blipFill>
        <p:spPr>
          <a:xfrm>
            <a:off x="6324600" y="4580665"/>
            <a:ext cx="4594636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 descr="Vue.js: Good, Bad, and Choice | Hacker Noon">
            <a:extLst>
              <a:ext uri="{FF2B5EF4-FFF2-40B4-BE49-F238E27FC236}">
                <a16:creationId xmlns:a16="http://schemas.microsoft.com/office/drawing/2014/main" id="{D8979341-F3B9-46CC-8BCB-9EBBD07AD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713" r="19932" b="22682"/>
          <a:stretch/>
        </p:blipFill>
        <p:spPr bwMode="auto">
          <a:xfrm>
            <a:off x="4071921" y="5257800"/>
            <a:ext cx="1905001" cy="76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2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C650B0-8331-45FF-A25A-1DC51DF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Search Libraries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6A0564-1D6A-4648-A8C9-C30C0313C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>
                <a:latin typeface="Arial"/>
                <a:cs typeface="Arial"/>
              </a:rPr>
              <a:t>Example Manager v1</a:t>
            </a:r>
            <a:endParaRPr lang="en-US"/>
          </a:p>
          <a:p>
            <a:pPr marL="744220" lvl="1" indent="-343535"/>
            <a:r>
              <a:rPr lang="en-US">
                <a:latin typeface="Arial"/>
                <a:cs typeface="Arial"/>
              </a:rPr>
              <a:t>Server-based (</a:t>
            </a:r>
            <a:r>
              <a:rPr lang="en-US" err="1">
                <a:latin typeface="Arial"/>
                <a:cs typeface="Arial"/>
              </a:rPr>
              <a:t>Solr</a:t>
            </a:r>
            <a:r>
              <a:rPr lang="en-US">
                <a:latin typeface="Arial"/>
                <a:cs typeface="Arial"/>
              </a:rPr>
              <a:t>): all share one index</a:t>
            </a:r>
          </a:p>
          <a:p>
            <a:pPr marL="744220" lvl="1" indent="-343535"/>
            <a:r>
              <a:rPr lang="en-US"/>
              <a:t>Sandbox workflow: local index for each sandbox</a:t>
            </a:r>
          </a:p>
          <a:p>
            <a:pPr marL="343535" indent="-343535"/>
            <a:r>
              <a:rPr lang="en-US"/>
              <a:t>Finding a new library</a:t>
            </a:r>
          </a:p>
          <a:p>
            <a:pPr marL="744220" lvl="1" indent="-286385"/>
            <a:r>
              <a:rPr lang="en-US">
                <a:latin typeface="Arial"/>
                <a:cs typeface="Arial"/>
              </a:rPr>
              <a:t>Supports full text search and faceted search</a:t>
            </a:r>
          </a:p>
          <a:p>
            <a:pPr marL="744220" lvl="1" indent="-286385"/>
            <a:r>
              <a:rPr lang="en-US" sz="1996"/>
              <a:t>IAT (Infrastructure, Architecture, and Tools) team</a:t>
            </a:r>
          </a:p>
          <a:p>
            <a:pPr marL="1144905" lvl="2" indent="-286385"/>
            <a:r>
              <a:rPr lang="en-US" sz="1600">
                <a:latin typeface="Arial"/>
                <a:cs typeface="Arial"/>
              </a:rPr>
              <a:t>Languages already supported in </a:t>
            </a:r>
            <a:r>
              <a:rPr lang="en-US" sz="1600" err="1">
                <a:latin typeface="Arial"/>
                <a:cs typeface="Arial"/>
              </a:rPr>
              <a:t>BaT</a:t>
            </a:r>
            <a:r>
              <a:rPr lang="en-US" sz="1600">
                <a:latin typeface="Arial"/>
                <a:cs typeface="Arial"/>
              </a:rPr>
              <a:t> highly preferred</a:t>
            </a:r>
          </a:p>
          <a:p>
            <a:pPr marL="1144905" lvl="2" indent="-286385"/>
            <a:r>
              <a:rPr lang="en-US" sz="1600"/>
              <a:t>Go-based tool?</a:t>
            </a:r>
          </a:p>
          <a:p>
            <a:pPr marL="342900" indent="-286385"/>
            <a:r>
              <a:rPr lang="en-US" sz="2350" err="1">
                <a:latin typeface="Arial"/>
                <a:cs typeface="Arial"/>
              </a:rPr>
              <a:t>Bleve</a:t>
            </a:r>
            <a:endParaRPr lang="en-US" sz="2350">
              <a:latin typeface="Arial"/>
              <a:cs typeface="Arial"/>
            </a:endParaRPr>
          </a:p>
          <a:p>
            <a:pPr marL="744220" lvl="1" indent="-286385"/>
            <a:r>
              <a:rPr lang="en-US">
                <a:latin typeface="Arial"/>
                <a:cs typeface="Arial"/>
                <a:hlinkClick r:id="rId2"/>
              </a:rPr>
              <a:t>http://blevesearch.com/</a:t>
            </a:r>
            <a:endParaRPr lang="en-US">
              <a:latin typeface="Arial"/>
              <a:cs typeface="Arial"/>
            </a:endParaRPr>
          </a:p>
          <a:p>
            <a:pPr marL="744220" lvl="1" indent="-286385"/>
            <a:r>
              <a:rPr lang="en-US">
                <a:latin typeface="Arial"/>
                <a:cs typeface="Arial"/>
              </a:rPr>
              <a:t>“Full-text search and indexing for Go”</a:t>
            </a:r>
            <a:endParaRPr lang="en-US"/>
          </a:p>
        </p:txBody>
      </p:sp>
      <p:pic>
        <p:nvPicPr>
          <p:cNvPr id="9" name="Picture 6" descr="GitHub - blevesearch/bleve: A modern text indexing library for go">
            <a:extLst>
              <a:ext uri="{FF2B5EF4-FFF2-40B4-BE49-F238E27FC236}">
                <a16:creationId xmlns:a16="http://schemas.microsoft.com/office/drawing/2014/main" id="{17515D6F-138B-46BA-A189-6C93E8CF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930" y="3920805"/>
            <a:ext cx="2082540" cy="20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A close up of graphics&#10;&#10;Description automatically generated">
            <a:extLst>
              <a:ext uri="{FF2B5EF4-FFF2-40B4-BE49-F238E27FC236}">
                <a16:creationId xmlns:a16="http://schemas.microsoft.com/office/drawing/2014/main" id="{78AC8308-7CC0-47DB-935E-60C050243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06" b="10065"/>
          <a:stretch/>
        </p:blipFill>
        <p:spPr>
          <a:xfrm>
            <a:off x="7848600" y="2549582"/>
            <a:ext cx="2743200" cy="1222722"/>
          </a:xfrm>
          <a:prstGeom prst="rect">
            <a:avLst/>
          </a:prstGeom>
        </p:spPr>
      </p:pic>
      <p:pic>
        <p:nvPicPr>
          <p:cNvPr id="1028" name="Picture 4" descr="Apache Solr - Wikipedia">
            <a:extLst>
              <a:ext uri="{FF2B5EF4-FFF2-40B4-BE49-F238E27FC236}">
                <a16:creationId xmlns:a16="http://schemas.microsoft.com/office/drawing/2014/main" id="{09358A11-1558-44F9-9B2C-48659BB3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46" y="1093295"/>
            <a:ext cx="2120108" cy="10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14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5FF3-59A8-47B2-97E2-8F0DECED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Search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037E-BDED-4947-B617-65B6CE22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/>
          <a:p>
            <a:r>
              <a:rPr lang="en-US"/>
              <a:t>Full text search</a:t>
            </a:r>
          </a:p>
          <a:p>
            <a:pPr lvl="1"/>
            <a:r>
              <a:rPr lang="en-US"/>
              <a:t>Search over an index</a:t>
            </a:r>
          </a:p>
          <a:p>
            <a:r>
              <a:rPr lang="en-US"/>
              <a:t>Acquire data</a:t>
            </a:r>
          </a:p>
          <a:p>
            <a:pPr lvl="1"/>
            <a:r>
              <a:rPr lang="en-US"/>
              <a:t>Metadata for each example</a:t>
            </a:r>
          </a:p>
          <a:p>
            <a:r>
              <a:rPr lang="en-US"/>
              <a:t>Create mapping</a:t>
            </a:r>
          </a:p>
          <a:p>
            <a:pPr lvl="1"/>
            <a:r>
              <a:rPr lang="en-US"/>
              <a:t>Determines how to interpret fields</a:t>
            </a:r>
          </a:p>
          <a:p>
            <a:r>
              <a:rPr lang="en-US"/>
              <a:t>Index data</a:t>
            </a:r>
          </a:p>
          <a:p>
            <a:pPr lvl="1"/>
            <a:r>
              <a:rPr lang="en-US"/>
              <a:t>Parse data and create a list of “terms”</a:t>
            </a:r>
          </a:p>
          <a:p>
            <a:pPr lvl="1"/>
            <a:r>
              <a:rPr lang="en-US"/>
              <a:t>Maps queries to documents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91066-E913-4517-BD8C-16A3F26E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374" y="1219200"/>
            <a:ext cx="3534268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 InvertedIndex">
            <a:extLst>
              <a:ext uri="{FF2B5EF4-FFF2-40B4-BE49-F238E27FC236}">
                <a16:creationId xmlns:a16="http://schemas.microsoft.com/office/drawing/2014/main" id="{44ABF98D-45D5-4691-A40E-4DC0A5BF7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8" y="2971800"/>
            <a:ext cx="4134255" cy="2914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0BBB1-6CCE-45D1-84CA-9521B3843D1E}"/>
              </a:ext>
            </a:extLst>
          </p:cNvPr>
          <p:cNvSpPr txBox="1"/>
          <p:nvPr/>
        </p:nvSpPr>
        <p:spPr>
          <a:xfrm>
            <a:off x="7536536" y="5886450"/>
            <a:ext cx="4301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hlinkClick r:id="rId4"/>
              </a:rPr>
              <a:t>https://blog.couchbase.com/secondary-indexes-or-full-text-search/</a:t>
            </a: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8C09051-1800-42A1-8225-D88595325D1C}"/>
              </a:ext>
            </a:extLst>
          </p:cNvPr>
          <p:cNvCxnSpPr/>
          <p:nvPr/>
        </p:nvCxnSpPr>
        <p:spPr>
          <a:xfrm>
            <a:off x="9906000" y="1905000"/>
            <a:ext cx="990600" cy="838200"/>
          </a:xfrm>
          <a:prstGeom prst="bentConnector3">
            <a:avLst>
              <a:gd name="adj1" fmla="val 999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54C0DF-2ABC-4250-A012-AEA6A05655EE}"/>
              </a:ext>
            </a:extLst>
          </p:cNvPr>
          <p:cNvSpPr txBox="1"/>
          <p:nvPr/>
        </p:nvSpPr>
        <p:spPr>
          <a:xfrm>
            <a:off x="6437825" y="957590"/>
            <a:ext cx="26997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hlinkClick r:id="rId5"/>
              </a:rPr>
              <a:t>http://analysis.blevesearch.com/analysis</a:t>
            </a:r>
            <a:endParaRPr lang="en-US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8C33-FBC1-4C66-9173-4EF8344E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How to make Queries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C56DA-948B-4D4E-A121-DC78652194E9}"/>
              </a:ext>
            </a:extLst>
          </p:cNvPr>
          <p:cNvSpPr txBox="1"/>
          <p:nvPr/>
        </p:nvSpPr>
        <p:spPr>
          <a:xfrm>
            <a:off x="5956953" y="123355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“</a:t>
            </a:r>
            <a:r>
              <a:rPr lang="en-US" sz="20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</a:t>
            </a:r>
            <a:r>
              <a:rPr lang="en-US" sz="2000">
                <a:latin typeface="Arial" pitchFamily="34" charset="0"/>
                <a:cs typeface="Arial" pitchFamily="34" charset="0"/>
              </a:rPr>
              <a:t>”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DCD698-61B8-4448-B583-386BC4B3C1AB}"/>
              </a:ext>
            </a:extLst>
          </p:cNvPr>
          <p:cNvGrpSpPr/>
          <p:nvPr/>
        </p:nvGrpSpPr>
        <p:grpSpPr>
          <a:xfrm>
            <a:off x="262971" y="1119154"/>
            <a:ext cx="4428121" cy="2129802"/>
            <a:chOff x="260143" y="1090021"/>
            <a:chExt cx="4428121" cy="21298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4D529-C026-46BB-977F-1DB955576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775"/>
            <a:stretch/>
          </p:blipFill>
          <p:spPr>
            <a:xfrm>
              <a:off x="260143" y="1325443"/>
              <a:ext cx="4038632" cy="189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6" name="Picture 2" descr="Vue.js - Wikipedia">
              <a:extLst>
                <a:ext uri="{FF2B5EF4-FFF2-40B4-BE49-F238E27FC236}">
                  <a16:creationId xmlns:a16="http://schemas.microsoft.com/office/drawing/2014/main" id="{92D214FC-94C3-4647-ADBD-264BB75EF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285" y="1090021"/>
              <a:ext cx="778979" cy="67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6CA07-FD4D-477A-A1C4-10CDEC2C68C5}"/>
              </a:ext>
            </a:extLst>
          </p:cNvPr>
          <p:cNvCxnSpPr>
            <a:cxnSpLocks/>
            <a:stCxn id="2" idx="2"/>
            <a:endCxn id="1026" idx="3"/>
          </p:cNvCxnSpPr>
          <p:nvPr/>
        </p:nvCxnSpPr>
        <p:spPr>
          <a:xfrm flipH="1">
            <a:off x="4691092" y="1447800"/>
            <a:ext cx="1303310" cy="8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8C33-FBC1-4C66-9173-4EF8344E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How to make Queries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C56DA-948B-4D4E-A121-DC78652194E9}"/>
              </a:ext>
            </a:extLst>
          </p:cNvPr>
          <p:cNvSpPr txBox="1"/>
          <p:nvPr/>
        </p:nvSpPr>
        <p:spPr>
          <a:xfrm>
            <a:off x="5956953" y="123355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“</a:t>
            </a:r>
            <a:r>
              <a:rPr lang="en-US" sz="20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</a:t>
            </a:r>
            <a:r>
              <a:rPr lang="en-US" sz="2000"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9A7E6-1B41-4432-A60F-736B16753A6E}"/>
              </a:ext>
            </a:extLst>
          </p:cNvPr>
          <p:cNvSpPr txBox="1"/>
          <p:nvPr/>
        </p:nvSpPr>
        <p:spPr>
          <a:xfrm>
            <a:off x="5188748" y="2711668"/>
            <a:ext cx="4182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“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sandbox\bleve.exe </a:t>
            </a:r>
            <a:r>
              <a:rPr lang="en-US" sz="1400">
                <a:latin typeface="Arial" pitchFamily="34" charset="0"/>
                <a:cs typeface="Arial" pitchFamily="34" charset="0"/>
              </a:rPr>
              <a:t>query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search-</a:t>
            </a:r>
            <a:r>
              <a:rPr lang="en-US" sz="140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index.bleve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</a:t>
            </a:r>
            <a:r>
              <a:rPr lang="en-US" sz="1400"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BA99CC-CC6D-4F3E-A2ED-0C5E1E67D8D6}"/>
              </a:ext>
            </a:extLst>
          </p:cNvPr>
          <p:cNvSpPr txBox="1"/>
          <p:nvPr/>
        </p:nvSpPr>
        <p:spPr>
          <a:xfrm>
            <a:off x="5035813" y="1959977"/>
            <a:ext cx="189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MATLAB Connector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DCD698-61B8-4448-B583-386BC4B3C1AB}"/>
              </a:ext>
            </a:extLst>
          </p:cNvPr>
          <p:cNvGrpSpPr/>
          <p:nvPr/>
        </p:nvGrpSpPr>
        <p:grpSpPr>
          <a:xfrm>
            <a:off x="262971" y="1119154"/>
            <a:ext cx="4428121" cy="2129802"/>
            <a:chOff x="260143" y="1090021"/>
            <a:chExt cx="4428121" cy="21298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4D529-C026-46BB-977F-1DB955576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b="2775"/>
            <a:stretch/>
          </p:blipFill>
          <p:spPr>
            <a:xfrm>
              <a:off x="260143" y="1325443"/>
              <a:ext cx="4038632" cy="18943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6" name="Picture 2" descr="Vue.js - Wikipedia">
              <a:extLst>
                <a:ext uri="{FF2B5EF4-FFF2-40B4-BE49-F238E27FC236}">
                  <a16:creationId xmlns:a16="http://schemas.microsoft.com/office/drawing/2014/main" id="{92D214FC-94C3-4647-ADBD-264BB75EF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285" y="1090021"/>
              <a:ext cx="778979" cy="67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8BADC-5C24-4DE1-B678-EFC4A85AB175}"/>
              </a:ext>
            </a:extLst>
          </p:cNvPr>
          <p:cNvGrpSpPr/>
          <p:nvPr/>
        </p:nvGrpSpPr>
        <p:grpSpPr>
          <a:xfrm>
            <a:off x="785201" y="2551786"/>
            <a:ext cx="4421351" cy="2238081"/>
            <a:chOff x="260143" y="2472488"/>
            <a:chExt cx="4421351" cy="2238081"/>
          </a:xfrm>
        </p:grpSpPr>
        <p:pic>
          <p:nvPicPr>
            <p:cNvPr id="28" name="Content Placeholder 8">
              <a:extLst>
                <a:ext uri="{FF2B5EF4-FFF2-40B4-BE49-F238E27FC236}">
                  <a16:creationId xmlns:a16="http://schemas.microsoft.com/office/drawing/2014/main" id="{374DDFE3-263D-4917-B108-C6C8DABAA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l="2944" t="1" r="37967" b="48549"/>
            <a:stretch/>
          </p:blipFill>
          <p:spPr>
            <a:xfrm>
              <a:off x="260143" y="2816188"/>
              <a:ext cx="4038636" cy="18943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8" name="Picture 4" descr="MathWorks - Wikipedia">
              <a:extLst>
                <a:ext uri="{FF2B5EF4-FFF2-40B4-BE49-F238E27FC236}">
                  <a16:creationId xmlns:a16="http://schemas.microsoft.com/office/drawing/2014/main" id="{DFCF6D47-BCE6-4E4D-8BF9-08CEAF1E4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786" y="2472488"/>
              <a:ext cx="820708" cy="737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6CA07-FD4D-477A-A1C4-10CDEC2C68C5}"/>
              </a:ext>
            </a:extLst>
          </p:cNvPr>
          <p:cNvCxnSpPr>
            <a:cxnSpLocks/>
            <a:stCxn id="2" idx="2"/>
            <a:endCxn id="1026" idx="3"/>
          </p:cNvCxnSpPr>
          <p:nvPr/>
        </p:nvCxnSpPr>
        <p:spPr>
          <a:xfrm flipH="1">
            <a:off x="4691092" y="1447800"/>
            <a:ext cx="1303310" cy="8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D1C0A63-ADBD-4CDA-9291-9EDDC2371B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35706" y="1938293"/>
            <a:ext cx="696314" cy="303899"/>
          </a:xfrm>
          <a:prstGeom prst="bentConnector3">
            <a:avLst>
              <a:gd name="adj1" fmla="val 21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8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8C33-FBC1-4C66-9173-4EF8344E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How to make Queries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C56DA-948B-4D4E-A121-DC78652194E9}"/>
              </a:ext>
            </a:extLst>
          </p:cNvPr>
          <p:cNvSpPr txBox="1"/>
          <p:nvPr/>
        </p:nvSpPr>
        <p:spPr>
          <a:xfrm>
            <a:off x="5956953" y="123355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“</a:t>
            </a:r>
            <a:r>
              <a:rPr lang="en-US" sz="20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</a:t>
            </a:r>
            <a:r>
              <a:rPr lang="en-US" sz="2000"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9A7E6-1B41-4432-A60F-736B16753A6E}"/>
              </a:ext>
            </a:extLst>
          </p:cNvPr>
          <p:cNvSpPr txBox="1"/>
          <p:nvPr/>
        </p:nvSpPr>
        <p:spPr>
          <a:xfrm>
            <a:off x="5188748" y="2711668"/>
            <a:ext cx="4182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“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sandbox\bleve.exe </a:t>
            </a:r>
            <a:r>
              <a:rPr lang="en-US" sz="1400">
                <a:latin typeface="Arial" pitchFamily="34" charset="0"/>
                <a:cs typeface="Arial" pitchFamily="34" charset="0"/>
              </a:rPr>
              <a:t>query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search-</a:t>
            </a:r>
            <a:r>
              <a:rPr lang="en-US" sz="140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index.bleve</a:t>
            </a:r>
            <a:r>
              <a:rPr lang="en-US" sz="1400">
                <a:latin typeface="Arial" pitchFamily="34" charset="0"/>
                <a:cs typeface="Arial" pitchFamily="34" charset="0"/>
              </a:rPr>
              <a:t> </a:t>
            </a:r>
            <a:r>
              <a:rPr lang="en-US" sz="14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</a:t>
            </a:r>
            <a:r>
              <a:rPr lang="en-US" sz="1400"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BA99CC-CC6D-4F3E-A2ED-0C5E1E67D8D6}"/>
              </a:ext>
            </a:extLst>
          </p:cNvPr>
          <p:cNvSpPr txBox="1"/>
          <p:nvPr/>
        </p:nvSpPr>
        <p:spPr>
          <a:xfrm>
            <a:off x="5035813" y="1959977"/>
            <a:ext cx="182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MATLAB Connector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B9EC1-8B57-4450-96CC-3D81788BD823}"/>
              </a:ext>
            </a:extLst>
          </p:cNvPr>
          <p:cNvSpPr txBox="1"/>
          <p:nvPr/>
        </p:nvSpPr>
        <p:spPr>
          <a:xfrm>
            <a:off x="5635259" y="3429000"/>
            <a:ext cx="180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Run </a:t>
            </a:r>
            <a:r>
              <a:rPr lang="en-US" sz="1200" err="1">
                <a:latin typeface="Arial" pitchFamily="34" charset="0"/>
                <a:cs typeface="Arial" pitchFamily="34" charset="0"/>
              </a:rPr>
              <a:t>Bleve</a:t>
            </a:r>
            <a:r>
              <a:rPr lang="en-US" sz="1200">
                <a:latin typeface="Arial" pitchFamily="34" charset="0"/>
                <a:cs typeface="Arial" pitchFamily="34" charset="0"/>
              </a:rPr>
              <a:t> command using system(…)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D39AB9-E346-413B-B9C6-3FA4C6E1525D}"/>
              </a:ext>
            </a:extLst>
          </p:cNvPr>
          <p:cNvSpPr txBox="1"/>
          <p:nvPr/>
        </p:nvSpPr>
        <p:spPr>
          <a:xfrm>
            <a:off x="8839200" y="4146332"/>
            <a:ext cx="282112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hits: [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“ex84464905”,       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</a:t>
            </a:r>
            <a:r>
              <a:rPr lang="en-US" sz="1200">
                <a:latin typeface="Arial" pitchFamily="34" charset="0"/>
                <a:cs typeface="Arial" pitchFamily="34" charset="0"/>
              </a:rPr>
              <a:t> After Optimization”,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“stats”,…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“ex56295480”,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“Creating 2-D 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Plots</a:t>
            </a:r>
            <a:r>
              <a:rPr lang="en-US" sz="1200">
                <a:latin typeface="Arial" pitchFamily="34" charset="0"/>
                <a:cs typeface="Arial" pitchFamily="34" charset="0"/>
              </a:rPr>
              <a:t>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</a:t>
            </a:r>
            <a:r>
              <a:rPr lang="en-US" sz="1200" err="1">
                <a:latin typeface="Arial" pitchFamily="34" charset="0"/>
                <a:cs typeface="Arial" pitchFamily="34" charset="0"/>
              </a:rPr>
              <a:t>matlabmobile</a:t>
            </a:r>
            <a:r>
              <a:rPr lang="en-US" sz="1200">
                <a:latin typeface="Arial" pitchFamily="34" charset="0"/>
                <a:cs typeface="Arial" pitchFamily="34" charset="0"/>
              </a:rPr>
              <a:t>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DCD698-61B8-4448-B583-386BC4B3C1AB}"/>
              </a:ext>
            </a:extLst>
          </p:cNvPr>
          <p:cNvGrpSpPr/>
          <p:nvPr/>
        </p:nvGrpSpPr>
        <p:grpSpPr>
          <a:xfrm>
            <a:off x="262971" y="1119154"/>
            <a:ext cx="4428121" cy="2129802"/>
            <a:chOff x="260143" y="1090021"/>
            <a:chExt cx="4428121" cy="21298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4D529-C026-46BB-977F-1DB955576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b="2775"/>
            <a:stretch/>
          </p:blipFill>
          <p:spPr>
            <a:xfrm>
              <a:off x="260143" y="1325443"/>
              <a:ext cx="4038632" cy="18943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6" name="Picture 2" descr="Vue.js - Wikipedia">
              <a:extLst>
                <a:ext uri="{FF2B5EF4-FFF2-40B4-BE49-F238E27FC236}">
                  <a16:creationId xmlns:a16="http://schemas.microsoft.com/office/drawing/2014/main" id="{92D214FC-94C3-4647-ADBD-264BB75EF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285" y="1090021"/>
              <a:ext cx="778979" cy="67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8BADC-5C24-4DE1-B678-EFC4A85AB175}"/>
              </a:ext>
            </a:extLst>
          </p:cNvPr>
          <p:cNvGrpSpPr/>
          <p:nvPr/>
        </p:nvGrpSpPr>
        <p:grpSpPr>
          <a:xfrm>
            <a:off x="785201" y="2551786"/>
            <a:ext cx="4421351" cy="2238081"/>
            <a:chOff x="260143" y="2472488"/>
            <a:chExt cx="4421351" cy="2238081"/>
          </a:xfrm>
        </p:grpSpPr>
        <p:pic>
          <p:nvPicPr>
            <p:cNvPr id="28" name="Content Placeholder 8">
              <a:extLst>
                <a:ext uri="{FF2B5EF4-FFF2-40B4-BE49-F238E27FC236}">
                  <a16:creationId xmlns:a16="http://schemas.microsoft.com/office/drawing/2014/main" id="{374DDFE3-263D-4917-B108-C6C8DABAA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2944" t="1" r="37967" b="48549"/>
            <a:stretch/>
          </p:blipFill>
          <p:spPr>
            <a:xfrm>
              <a:off x="260143" y="2816188"/>
              <a:ext cx="4038636" cy="18943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8" name="Picture 4" descr="MathWorks - Wikipedia">
              <a:extLst>
                <a:ext uri="{FF2B5EF4-FFF2-40B4-BE49-F238E27FC236}">
                  <a16:creationId xmlns:a16="http://schemas.microsoft.com/office/drawing/2014/main" id="{DFCF6D47-BCE6-4E4D-8BF9-08CEAF1E4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786" y="2472488"/>
              <a:ext cx="820708" cy="737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29710A-3EAB-4A13-A142-6C11AE9B2723}"/>
              </a:ext>
            </a:extLst>
          </p:cNvPr>
          <p:cNvGrpSpPr/>
          <p:nvPr/>
        </p:nvGrpSpPr>
        <p:grpSpPr>
          <a:xfrm>
            <a:off x="1419048" y="4146332"/>
            <a:ext cx="4460507" cy="2316252"/>
            <a:chOff x="248835" y="4294149"/>
            <a:chExt cx="4460507" cy="23162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2B6587-A97B-4446-A40B-C4B9C2B9A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2519"/>
            <a:stretch/>
          </p:blipFill>
          <p:spPr>
            <a:xfrm>
              <a:off x="248835" y="4716020"/>
              <a:ext cx="4038636" cy="1894381"/>
            </a:xfrm>
            <a:prstGeom prst="rect">
              <a:avLst/>
            </a:prstGeom>
          </p:spPr>
        </p:pic>
        <p:pic>
          <p:nvPicPr>
            <p:cNvPr id="12" name="Picture 6" descr="GitHub - blevesearch/bleve: A modern text indexing library for go">
              <a:extLst>
                <a:ext uri="{FF2B5EF4-FFF2-40B4-BE49-F238E27FC236}">
                  <a16:creationId xmlns:a16="http://schemas.microsoft.com/office/drawing/2014/main" id="{C218C013-A8E0-48DE-91F0-DEC382234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600" y="4294149"/>
              <a:ext cx="843742" cy="843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6CA07-FD4D-477A-A1C4-10CDEC2C68C5}"/>
              </a:ext>
            </a:extLst>
          </p:cNvPr>
          <p:cNvCxnSpPr>
            <a:cxnSpLocks/>
            <a:stCxn id="2" idx="2"/>
            <a:endCxn id="1026" idx="3"/>
          </p:cNvCxnSpPr>
          <p:nvPr/>
        </p:nvCxnSpPr>
        <p:spPr>
          <a:xfrm flipH="1">
            <a:off x="4691092" y="1447800"/>
            <a:ext cx="1303310" cy="8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D1C0A63-ADBD-4CDA-9291-9EDDC2371B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35706" y="1938293"/>
            <a:ext cx="696314" cy="303899"/>
          </a:xfrm>
          <a:prstGeom prst="bentConnector3">
            <a:avLst>
              <a:gd name="adj1" fmla="val 21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3BC3D5-2A7D-497D-9A9D-CED0297F3975}"/>
              </a:ext>
            </a:extLst>
          </p:cNvPr>
          <p:cNvCxnSpPr>
            <a:cxnSpLocks/>
          </p:cNvCxnSpPr>
          <p:nvPr/>
        </p:nvCxnSpPr>
        <p:spPr>
          <a:xfrm>
            <a:off x="6008256" y="4568203"/>
            <a:ext cx="27547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897F136-58B5-4E26-98BB-B3D0CE371D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9526" y="3566708"/>
            <a:ext cx="696314" cy="303899"/>
          </a:xfrm>
          <a:prstGeom prst="bentConnector3">
            <a:avLst>
              <a:gd name="adj1" fmla="val 21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8FCEC03-C033-4B8B-AD14-A41E70B347CB}"/>
              </a:ext>
            </a:extLst>
          </p:cNvPr>
          <p:cNvSpPr txBox="1"/>
          <p:nvPr/>
        </p:nvSpPr>
        <p:spPr>
          <a:xfrm>
            <a:off x="6540218" y="4635978"/>
            <a:ext cx="169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Querying index…</a:t>
            </a:r>
          </a:p>
        </p:txBody>
      </p:sp>
    </p:spTree>
    <p:extLst>
      <p:ext uri="{BB962C8B-B14F-4D97-AF65-F5344CB8AC3E}">
        <p14:creationId xmlns:p14="http://schemas.microsoft.com/office/powerpoint/2010/main" val="298120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8C33-FBC1-4C66-9173-4EF8344E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How to make Queries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D39AB9-E346-413B-B9C6-3FA4C6E1525D}"/>
              </a:ext>
            </a:extLst>
          </p:cNvPr>
          <p:cNvSpPr txBox="1"/>
          <p:nvPr/>
        </p:nvSpPr>
        <p:spPr>
          <a:xfrm>
            <a:off x="8839200" y="4146332"/>
            <a:ext cx="282112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itchFamily="34" charset="0"/>
                <a:cs typeface="Arial" pitchFamily="34" charset="0"/>
              </a:rPr>
              <a:t>hits: [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“ex84464905”,       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</a:t>
            </a:r>
            <a:r>
              <a:rPr lang="en-US" sz="1200">
                <a:latin typeface="Arial" pitchFamily="34" charset="0"/>
                <a:cs typeface="Arial" pitchFamily="34" charset="0"/>
              </a:rPr>
              <a:t> After Optimization”,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“stats”,…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fields: {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id: “ex56295480”,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title: “Creating 2-D </a:t>
            </a:r>
            <a:r>
              <a:rPr lang="en-US" sz="12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Plots</a:t>
            </a:r>
            <a:r>
              <a:rPr lang="en-US" sz="1200">
                <a:latin typeface="Arial" pitchFamily="34" charset="0"/>
                <a:cs typeface="Arial" pitchFamily="34" charset="0"/>
              </a:rPr>
              <a:t>”, 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    component: “</a:t>
            </a:r>
            <a:r>
              <a:rPr lang="en-US" sz="1200" err="1">
                <a:latin typeface="Arial" pitchFamily="34" charset="0"/>
                <a:cs typeface="Arial" pitchFamily="34" charset="0"/>
              </a:rPr>
              <a:t>matlabmobile</a:t>
            </a:r>
            <a:r>
              <a:rPr lang="en-US" sz="1200">
                <a:latin typeface="Arial" pitchFamily="34" charset="0"/>
                <a:cs typeface="Arial" pitchFamily="34" charset="0"/>
              </a:rPr>
              <a:t>”,…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    },…</a:t>
            </a:r>
          </a:p>
          <a:p>
            <a:r>
              <a:rPr lang="en-US" sz="1200">
                <a:latin typeface="Arial" pitchFamily="34" charset="0"/>
                <a:cs typeface="Arial" pitchFamily="34" charset="0"/>
              </a:rPr>
              <a:t>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DCD698-61B8-4448-B583-386BC4B3C1AB}"/>
              </a:ext>
            </a:extLst>
          </p:cNvPr>
          <p:cNvGrpSpPr/>
          <p:nvPr/>
        </p:nvGrpSpPr>
        <p:grpSpPr>
          <a:xfrm>
            <a:off x="262971" y="1119154"/>
            <a:ext cx="4428121" cy="2129802"/>
            <a:chOff x="260143" y="1090021"/>
            <a:chExt cx="4428121" cy="21298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4D529-C026-46BB-977F-1DB955576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b="2775"/>
            <a:stretch/>
          </p:blipFill>
          <p:spPr>
            <a:xfrm>
              <a:off x="260143" y="1325443"/>
              <a:ext cx="4038632" cy="18943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6" name="Picture 2" descr="Vue.js - Wikipedia">
              <a:extLst>
                <a:ext uri="{FF2B5EF4-FFF2-40B4-BE49-F238E27FC236}">
                  <a16:creationId xmlns:a16="http://schemas.microsoft.com/office/drawing/2014/main" id="{92D214FC-94C3-4647-ADBD-264BB75EF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285" y="1090021"/>
              <a:ext cx="778979" cy="67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8BADC-5C24-4DE1-B678-EFC4A85AB175}"/>
              </a:ext>
            </a:extLst>
          </p:cNvPr>
          <p:cNvGrpSpPr/>
          <p:nvPr/>
        </p:nvGrpSpPr>
        <p:grpSpPr>
          <a:xfrm>
            <a:off x="785201" y="2551786"/>
            <a:ext cx="4421351" cy="2238081"/>
            <a:chOff x="260143" y="2472488"/>
            <a:chExt cx="4421351" cy="2238081"/>
          </a:xfrm>
        </p:grpSpPr>
        <p:pic>
          <p:nvPicPr>
            <p:cNvPr id="28" name="Content Placeholder 8">
              <a:extLst>
                <a:ext uri="{FF2B5EF4-FFF2-40B4-BE49-F238E27FC236}">
                  <a16:creationId xmlns:a16="http://schemas.microsoft.com/office/drawing/2014/main" id="{374DDFE3-263D-4917-B108-C6C8DABAA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2944" t="1" r="37967" b="48549"/>
            <a:stretch/>
          </p:blipFill>
          <p:spPr>
            <a:xfrm>
              <a:off x="260143" y="2816188"/>
              <a:ext cx="4038636" cy="18943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8" name="Picture 4" descr="MathWorks - Wikipedia">
              <a:extLst>
                <a:ext uri="{FF2B5EF4-FFF2-40B4-BE49-F238E27FC236}">
                  <a16:creationId xmlns:a16="http://schemas.microsoft.com/office/drawing/2014/main" id="{DFCF6D47-BCE6-4E4D-8BF9-08CEAF1E4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786" y="2472488"/>
              <a:ext cx="820708" cy="737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29710A-3EAB-4A13-A142-6C11AE9B2723}"/>
              </a:ext>
            </a:extLst>
          </p:cNvPr>
          <p:cNvGrpSpPr/>
          <p:nvPr/>
        </p:nvGrpSpPr>
        <p:grpSpPr>
          <a:xfrm>
            <a:off x="1419048" y="4146332"/>
            <a:ext cx="4460507" cy="2316252"/>
            <a:chOff x="248835" y="4294149"/>
            <a:chExt cx="4460507" cy="23162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2B6587-A97B-4446-A40B-C4B9C2B9A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2519"/>
            <a:stretch/>
          </p:blipFill>
          <p:spPr>
            <a:xfrm>
              <a:off x="248835" y="4716020"/>
              <a:ext cx="4038636" cy="1894381"/>
            </a:xfrm>
            <a:prstGeom prst="rect">
              <a:avLst/>
            </a:prstGeom>
          </p:spPr>
        </p:pic>
        <p:pic>
          <p:nvPicPr>
            <p:cNvPr id="12" name="Picture 6" descr="GitHub - blevesearch/bleve: A modern text indexing library for go">
              <a:extLst>
                <a:ext uri="{FF2B5EF4-FFF2-40B4-BE49-F238E27FC236}">
                  <a16:creationId xmlns:a16="http://schemas.microsoft.com/office/drawing/2014/main" id="{C218C013-A8E0-48DE-91F0-DEC382234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600" y="4294149"/>
              <a:ext cx="843742" cy="843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9330A36-559E-41CA-B997-C47D5C326D3B}"/>
              </a:ext>
            </a:extLst>
          </p:cNvPr>
          <p:cNvCxnSpPr>
            <a:cxnSpLocks/>
          </p:cNvCxnSpPr>
          <p:nvPr/>
        </p:nvCxnSpPr>
        <p:spPr>
          <a:xfrm rot="10800000">
            <a:off x="4873043" y="4066815"/>
            <a:ext cx="3862961" cy="14230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E0E6F7-283C-4FF2-B136-331887430D28}"/>
              </a:ext>
            </a:extLst>
          </p:cNvPr>
          <p:cNvSpPr txBox="1"/>
          <p:nvPr/>
        </p:nvSpPr>
        <p:spPr>
          <a:xfrm>
            <a:off x="7367134" y="5551927"/>
            <a:ext cx="1008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Arial" pitchFamily="34" charset="0"/>
                <a:cs typeface="Arial" pitchFamily="34" charset="0"/>
              </a:rPr>
              <a:t>JSON string</a:t>
            </a:r>
          </a:p>
        </p:txBody>
      </p:sp>
    </p:spTree>
    <p:extLst>
      <p:ext uri="{BB962C8B-B14F-4D97-AF65-F5344CB8AC3E}">
        <p14:creationId xmlns:p14="http://schemas.microsoft.com/office/powerpoint/2010/main" val="2801857150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8CB18E25-FDCF-FE47-B60E-1BE218BED890}" vid="{B0147505-00DB-FE41-B045-7DC51E0995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72AB0254FF3E4FB52EF3178F91C9F0" ma:contentTypeVersion="10" ma:contentTypeDescription="Create a new document." ma:contentTypeScope="" ma:versionID="fb249a471e39ab9723e2ef26143e91d8">
  <xsd:schema xmlns:xsd="http://www.w3.org/2001/XMLSchema" xmlns:xs="http://www.w3.org/2001/XMLSchema" xmlns:p="http://schemas.microsoft.com/office/2006/metadata/properties" xmlns:ns2="e25669a7-d8a6-4c97-a28d-d7a62a70835d" xmlns:ns3="03602f9d-b6db-4669-9227-c90181f61697" targetNamespace="http://schemas.microsoft.com/office/2006/metadata/properties" ma:root="true" ma:fieldsID="dcb58fdcaddaf0a8cffbfe321f0acc6e" ns2:_="" ns3:_="">
    <xsd:import namespace="e25669a7-d8a6-4c97-a28d-d7a62a70835d"/>
    <xsd:import namespace="03602f9d-b6db-4669-9227-c90181f616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669a7-d8a6-4c97-a28d-d7a62a708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02f9d-b6db-4669-9227-c90181f616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6F81C6-CB21-4082-837F-285E06AE0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669a7-d8a6-4c97-a28d-d7a62a70835d"/>
    <ds:schemaRef ds:uri="03602f9d-b6db-4669-9227-c90181f616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851B7-D313-4E85-A1E0-5976CFE11EC3}">
  <ds:schemaRefs>
    <ds:schemaRef ds:uri="http://schemas.microsoft.com/office/2006/documentManagement/types"/>
    <ds:schemaRef ds:uri="e25669a7-d8a6-4c97-a28d-d7a62a70835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3602f9d-b6db-4669-9227-c90181f6169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Widescreen</PresentationFormat>
  <Paragraphs>177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Wingdings</vt:lpstr>
      <vt:lpstr>MW_Public_widescreen</vt:lpstr>
      <vt:lpstr>Example Manager: Sandbox Search</vt:lpstr>
      <vt:lpstr>Example Manager v1</vt:lpstr>
      <vt:lpstr>Example Manager v2</vt:lpstr>
      <vt:lpstr>Search Libraries</vt:lpstr>
      <vt:lpstr>Building a Search Index</vt:lpstr>
      <vt:lpstr>How to make Queries</vt:lpstr>
      <vt:lpstr>How to make Queries</vt:lpstr>
      <vt:lpstr>How to make Queries</vt:lpstr>
      <vt:lpstr>How to make Queries</vt:lpstr>
      <vt:lpstr>How to make Queries</vt:lpstr>
      <vt:lpstr>How to make Queries</vt:lpstr>
      <vt:lpstr>Faceted Search</vt:lpstr>
      <vt:lpstr>Sandbox Search Demo</vt:lpstr>
      <vt:lpstr>Next Steps</vt:lpstr>
      <vt:lpstr>Things I Learned</vt:lpstr>
      <vt:lpstr>Acknowledgements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Manager: Sandbox Search</dc:title>
  <dc:creator>Vanessa Wang</dc:creator>
  <cp:lastModifiedBy>Vanessa Wang</cp:lastModifiedBy>
  <cp:revision>1</cp:revision>
  <dcterms:created xsi:type="dcterms:W3CDTF">2020-08-05T14:57:28Z</dcterms:created>
  <dcterms:modified xsi:type="dcterms:W3CDTF">2020-08-14T06:54:19Z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0x0101009472AB0254FF3E4FB52EF3178F91C9F0</vt:lpwstr>
  </property>
</Properties>
</file>