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9" r:id="rId3"/>
    <p:sldId id="268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D0BCB-D936-4555-8DC2-B1CC930F1795}" type="datetimeFigureOut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167F-A208-47CC-926D-1B2245DB3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7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title" hasCustomPrompt="1"/>
          </p:nvPr>
        </p:nvSpPr>
        <p:spPr>
          <a:xfrm>
            <a:off x="572404" y="3501264"/>
            <a:ext cx="5287489" cy="826025"/>
          </a:xfrm>
        </p:spPr>
        <p:txBody>
          <a:bodyPr anchor="ctr">
            <a:normAutofit/>
          </a:bodyPr>
          <a:lstStyle>
            <a:lvl1pPr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A0D3DA76-49EB-44A1-A95F-A41EA447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  <p:pic>
        <p:nvPicPr>
          <p:cNvPr id="11" name="图片 10" descr="图片包含 事情&#10;&#10;已生成高可信度的说明">
            <a:extLst>
              <a:ext uri="{FF2B5EF4-FFF2-40B4-BE49-F238E27FC236}">
                <a16:creationId xmlns:a16="http://schemas.microsoft.com/office/drawing/2014/main" xmlns="" id="{7A54BE48-E6E4-4DBF-8304-1DABD34BFB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1" y="5715548"/>
            <a:ext cx="1427305" cy="4691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2745CB0-AAF8-47B5-B072-94CC99DF65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D51B6D18-F448-474E-825B-3F6D0AD07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8" y="4275017"/>
            <a:ext cx="5286805" cy="46914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184902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5FAE1A1-3532-4AC3-B78A-66239455F1F6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图片包含 事情&#10;&#10;已生成高可信度的说明">
            <a:extLst>
              <a:ext uri="{FF2B5EF4-FFF2-40B4-BE49-F238E27FC236}">
                <a16:creationId xmlns:a16="http://schemas.microsoft.com/office/drawing/2014/main" xmlns="" id="{E24177B6-18F8-4B4E-826C-9A61189C4D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042D150-4675-4850-8556-879012521C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746" b="13499"/>
          <a:stretch/>
        </p:blipFill>
        <p:spPr>
          <a:xfrm>
            <a:off x="8020399" y="2470999"/>
            <a:ext cx="4171601" cy="4387001"/>
          </a:xfrm>
          <a:prstGeom prst="rect">
            <a:avLst/>
          </a:prstGeom>
        </p:spPr>
      </p:pic>
      <p:sp>
        <p:nvSpPr>
          <p:cNvPr id="19" name="文本占位符 18">
            <a:extLst>
              <a:ext uri="{FF2B5EF4-FFF2-40B4-BE49-F238E27FC236}">
                <a16:creationId xmlns:a16="http://schemas.microsoft.com/office/drawing/2014/main" xmlns="" id="{8F5419F7-BFF7-4256-A2DE-4C5FBAB79C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7863" y="360208"/>
            <a:ext cx="2266950" cy="654050"/>
          </a:xfrm>
          <a:noFill/>
          <a:effectLst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3600" b="1" dirty="0">
                <a:solidFill>
                  <a:srgbClr val="1390CA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80131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4040" y="4261816"/>
            <a:ext cx="8124286" cy="806072"/>
          </a:xfrm>
        </p:spPr>
        <p:txBody>
          <a:bodyPr anchor="b"/>
          <a:lstStyle>
            <a:lvl1pPr>
              <a:defRPr sz="5200" b="1">
                <a:solidFill>
                  <a:srgbClr val="1390C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2203" y="5011763"/>
            <a:ext cx="6886197" cy="39775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7" name="图片 6" descr="图片包含 事情&#10;&#10;已生成高可信度的说明">
            <a:extLst>
              <a:ext uri="{FF2B5EF4-FFF2-40B4-BE49-F238E27FC236}">
                <a16:creationId xmlns:a16="http://schemas.microsoft.com/office/drawing/2014/main" xmlns="" id="{31B08F91-5F8D-438E-9E79-0D1E54E8B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345327"/>
            <a:ext cx="1427305" cy="469142"/>
          </a:xfrm>
          <a:prstGeom prst="rect">
            <a:avLst/>
          </a:prstGeom>
        </p:spPr>
      </p:pic>
      <p:pic>
        <p:nvPicPr>
          <p:cNvPr id="9" name="图片 8" descr="图片包含 事情&#10;&#10;已生成高可信度的说明">
            <a:extLst>
              <a:ext uri="{FF2B5EF4-FFF2-40B4-BE49-F238E27FC236}">
                <a16:creationId xmlns:a16="http://schemas.microsoft.com/office/drawing/2014/main" xmlns="" id="{52AB3A20-BC19-413C-ACA9-385A01332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345327"/>
            <a:ext cx="1427305" cy="4691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6D55681-9159-488C-A5D8-D76958229FE2}"/>
              </a:ext>
            </a:extLst>
          </p:cNvPr>
          <p:cNvSpPr/>
          <p:nvPr/>
        </p:nvSpPr>
        <p:spPr>
          <a:xfrm>
            <a:off x="0" y="4262873"/>
            <a:ext cx="940158" cy="1152936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8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772" y="374127"/>
            <a:ext cx="10515600" cy="68381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5" name="图片 4" descr="图片包含 事情&#10;&#10;已生成高可信度的说明">
            <a:extLst>
              <a:ext uri="{FF2B5EF4-FFF2-40B4-BE49-F238E27FC236}">
                <a16:creationId xmlns:a16="http://schemas.microsoft.com/office/drawing/2014/main" xmlns="" id="{3B3C7442-44B5-45F3-9A27-CD25A08B0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6BFFF4B-0750-4482-ACF9-12EE4239E0DB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7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2566" y="374128"/>
            <a:ext cx="10934701" cy="68381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72567" y="1602138"/>
            <a:ext cx="10934699" cy="4351338"/>
          </a:xfrm>
        </p:spPr>
        <p:txBody>
          <a:bodyPr/>
          <a:lstStyle>
            <a:lvl1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sz="2400">
                <a:solidFill>
                  <a:srgbClr val="1390CA"/>
                </a:solidFill>
                <a:latin typeface="+mn-ea"/>
                <a:ea typeface="+mn-ea"/>
              </a:defRPr>
            </a:lvl1pPr>
            <a:lvl2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4pPr>
            <a:lvl5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zh-CN" altLang="en-US" dirty="0"/>
              <a:t>单击此处编辑内容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13" name="图片 12" descr="图片包含 事情&#10;&#10;已生成高可信度的说明">
            <a:extLst>
              <a:ext uri="{FF2B5EF4-FFF2-40B4-BE49-F238E27FC236}">
                <a16:creationId xmlns:a16="http://schemas.microsoft.com/office/drawing/2014/main" xmlns="" id="{26CD6027-D42A-462D-AA28-0114CA848C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F4CBE18-86C4-4D7C-B9FF-898E4A09C187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事情&#10;&#10;已生成高可信度的说明">
            <a:extLst>
              <a:ext uri="{FF2B5EF4-FFF2-40B4-BE49-F238E27FC236}">
                <a16:creationId xmlns:a16="http://schemas.microsoft.com/office/drawing/2014/main" xmlns="" id="{987A9A24-4327-4218-B4D1-A0C7BD9C6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2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>
            <a:extLst>
              <a:ext uri="{FF2B5EF4-FFF2-40B4-BE49-F238E27FC236}">
                <a16:creationId xmlns:a16="http://schemas.microsoft.com/office/drawing/2014/main" xmlns="" id="{81E2D641-B690-4E23-BAE3-5BA3A1066063}"/>
              </a:ext>
            </a:extLst>
          </p:cNvPr>
          <p:cNvSpPr txBox="1"/>
          <p:nvPr/>
        </p:nvSpPr>
        <p:spPr>
          <a:xfrm>
            <a:off x="2615266" y="2705725"/>
            <a:ext cx="7108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800" b="0" dirty="0">
                <a:solidFill>
                  <a:srgbClr val="268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8800" b="0" dirty="0">
                <a:solidFill>
                  <a:srgbClr val="585C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 u</a:t>
            </a:r>
            <a:r>
              <a:rPr lang="zh-CN" altLang="en-US" sz="8800" b="0" dirty="0">
                <a:solidFill>
                  <a:srgbClr val="585C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0F23A89-67D2-4CD8-9703-4DA7BE5FE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00" y="3204000"/>
            <a:ext cx="640800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105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21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36380" y="63106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49B72E3-10B5-4565-B400-91F5C9CD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3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404" y="3501264"/>
            <a:ext cx="6027901" cy="8260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ODL L2 Switch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ODL MD-SAL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L2 Switch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目的：实现基本的</a:t>
            </a:r>
            <a:r>
              <a:rPr lang="en-US" altLang="zh-CN" dirty="0"/>
              <a:t>2</a:t>
            </a:r>
            <a:r>
              <a:rPr lang="zh-CN" altLang="en-US" dirty="0"/>
              <a:t>层交换功能</a:t>
            </a:r>
            <a:endParaRPr lang="en-US" altLang="zh-CN" dirty="0"/>
          </a:p>
          <a:p>
            <a:r>
              <a:rPr lang="zh-CN" altLang="en-US" dirty="0" smtClean="0"/>
              <a:t>整合氢版本中二层处理的相关功能模块，按照</a:t>
            </a:r>
            <a:r>
              <a:rPr lang="en-US" altLang="zh-CN" dirty="0" smtClean="0"/>
              <a:t>MD-SAL</a:t>
            </a:r>
            <a:r>
              <a:rPr lang="zh-CN" altLang="en-US" dirty="0" smtClean="0"/>
              <a:t>架构重新设计</a:t>
            </a:r>
            <a:r>
              <a:rPr lang="en-US" altLang="zh-CN" smtClean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107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Packet Handler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Decodes the packets coming to the controller and dispatches them appropriately</a:t>
            </a:r>
          </a:p>
          <a:p>
            <a:r>
              <a:rPr lang="en-US" altLang="zh-CN" dirty="0"/>
              <a:t>Loop Remover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Removes loops in the network</a:t>
            </a:r>
          </a:p>
          <a:p>
            <a:r>
              <a:rPr lang="en-US" altLang="zh-CN" dirty="0"/>
              <a:t>Arp Handler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Handles the decoded ARP packets</a:t>
            </a:r>
          </a:p>
          <a:p>
            <a:r>
              <a:rPr lang="en-US" altLang="zh-CN" dirty="0"/>
              <a:t>Address Tracker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Learns the Addresses (MAC and IP) of entities in the network</a:t>
            </a:r>
          </a:p>
          <a:p>
            <a:r>
              <a:rPr lang="en-US" altLang="zh-CN" dirty="0"/>
              <a:t>Host Tracker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Tracks the locations of hosts in the network</a:t>
            </a:r>
          </a:p>
          <a:p>
            <a:r>
              <a:rPr lang="en-US" altLang="zh-CN" dirty="0"/>
              <a:t>L2Switch Main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Installs flows on each switch based on network traffic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1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1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khaezxv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indent="0" algn="l">
          <a:buNone/>
          <a:defRPr dirty="0" smtClean="0">
            <a:solidFill>
              <a:schemeClr val="tx1">
                <a:lumMod val="65000"/>
                <a:lumOff val="35000"/>
              </a:schemeClr>
            </a:solidFill>
            <a:cs typeface="+mn-ea"/>
            <a:sym typeface="+mn-lt"/>
          </a:defRPr>
        </a:defPPr>
      </a:lstStyle>
    </a:spDef>
    <a:txDef>
      <a:spPr>
        <a:noFill/>
        <a:effectLst/>
      </a:spPr>
      <a:bodyPr wrap="square" rtlCol="0">
        <a:spAutoFit/>
      </a:bodyPr>
      <a:lstStyle>
        <a:defPPr algn="l"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3" id="{126E9214-A555-4BC3-B5A3-E13F28C54F29}" vid="{F6FD8EF6-F4B5-4285-8F67-75C5C119837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未来网络学院-PPT模板v2.0</Template>
  <TotalTime>2480</TotalTime>
  <Words>102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Microsoft YaHei</vt:lpstr>
      <vt:lpstr>Microsoft YaHei</vt:lpstr>
      <vt:lpstr>Arial</vt:lpstr>
      <vt:lpstr>Calibri</vt:lpstr>
      <vt:lpstr>Wingdings</vt:lpstr>
      <vt:lpstr>自定义设计方案</vt:lpstr>
      <vt:lpstr>ODL L2 Switch</vt:lpstr>
      <vt:lpstr>L2 Switch项目背景</vt:lpstr>
      <vt:lpstr>模块划分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ODL’s  Hello World</dc:title>
  <dc:creator>齐 琦</dc:creator>
  <cp:lastModifiedBy>齐 琦</cp:lastModifiedBy>
  <cp:revision>37</cp:revision>
  <dcterms:created xsi:type="dcterms:W3CDTF">2018-05-10T20:44:42Z</dcterms:created>
  <dcterms:modified xsi:type="dcterms:W3CDTF">2018-06-19T07:41:26Z</dcterms:modified>
</cp:coreProperties>
</file>