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8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 dirty="0">
                <a:solidFill>
                  <a:srgbClr val="223366"/>
                </a:solidFill>
              </a:rPr>
              <a:t>Thank You !!</a:t>
            </a:r>
            <a:endParaRPr lang="en-US" sz="1100" b="1" spc="-5" dirty="0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6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18705" y="4155221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Vangala Deepthi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22WJ1A05Y6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16820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Gurunanak Institutions Technical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2961B-2AA5-E148-68E4-C7A12F7A9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608"/>
          <a:stretch/>
        </p:blipFill>
        <p:spPr>
          <a:xfrm>
            <a:off x="319668" y="1092820"/>
            <a:ext cx="8452625" cy="370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Zomato-like food ordering system enhances convenience, efficiency, and security for users, restaurants, and delivery agents. With features like real-time tracking, secure payments, and user feedback, it ensures a seamless experience. Future improvements could include AI recommendations and advanced delivery methods, making it a scalable and tech-driven solution for modern food delivery.</a:t>
            </a: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742638" cy="3161654"/>
            <a:chOff x="922150" y="1325103"/>
            <a:chExt cx="7742638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463119" y="1594305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IN" sz="1600" dirty="0"/>
                <a:t>Smart Food Ordering System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b="1" dirty="0">
                    <a:solidFill>
                      <a:schemeClr val="tx1"/>
                    </a:solidFill>
                  </a:rPr>
                  <a:t>Purpose:</a:t>
                </a:r>
                <a:r>
                  <a:rPr lang="en-US" dirty="0">
                    <a:solidFill>
                      <a:schemeClr val="tx1"/>
                    </a:solidFill>
                  </a:rPr>
                  <a:t> A web-based platform that allows users to browse restaurants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FE3F56-E887-00A5-5A0A-4462B50D1ABB}"/>
              </a:ext>
            </a:extLst>
          </p:cNvPr>
          <p:cNvSpPr txBox="1"/>
          <p:nvPr/>
        </p:nvSpPr>
        <p:spPr>
          <a:xfrm>
            <a:off x="1521619" y="1506087"/>
            <a:ext cx="4643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Name : </a:t>
            </a:r>
            <a:r>
              <a:rPr lang="en-IN" dirty="0"/>
              <a:t>Smart Food Ordering System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D8DE4F2-480A-4D6D-5D63-42A6A8226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217" y="3172108"/>
            <a:ext cx="72698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develop a robust and user-friendly system that enhances operational efficiency and customer satisfaction in various industries, including food delivery, e-commerce, and retail.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ED280-718C-4978-F064-56ABC03D1C40}"/>
              </a:ext>
            </a:extLst>
          </p:cNvPr>
          <p:cNvSpPr txBox="1"/>
          <p:nvPr/>
        </p:nvSpPr>
        <p:spPr>
          <a:xfrm>
            <a:off x="1521619" y="4079335"/>
            <a:ext cx="68864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This system integrates features such as </a:t>
            </a:r>
            <a:r>
              <a:rPr lang="en-US" sz="1200" b="1" dirty="0"/>
              <a:t>real-time inventory tracking, secure payment gateways, and order management</a:t>
            </a:r>
            <a:r>
              <a:rPr lang="en-US" sz="1200" dirty="0"/>
              <a:t> to provide a seamless user experience.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 today's fast-paced world, ordering food through traditional methods like phone calls and walk-ins is inefficient and time-consuming. Customers face long wait times, miscommunication, and lack of real-time order tracking.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Food Ordering System is a full-stack web application designed to simplify online food ordering. It allows users to browse restaurants, explore menus, add items to a cart, and place orders seamlessly. The app ensures secure authentication, efficient order management, and a user-friendly experience.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To address the challenges outlined in the problem statement, we propose the development of a </a:t>
            </a:r>
            <a:r>
              <a:rPr lang="en-US" b="1" dirty="0"/>
              <a:t>Zomato-like online food ordering system</a:t>
            </a:r>
            <a:r>
              <a:rPr lang="en-US" dirty="0"/>
              <a:t> with a well-structured </a:t>
            </a:r>
            <a:r>
              <a:rPr lang="en-US" b="1" dirty="0"/>
              <a:t>frontend, backend, and database</a:t>
            </a:r>
            <a:r>
              <a:rPr lang="en-US" dirty="0"/>
              <a:t>. The system will be designed to provide a seamless experience for users, restaurant owners, and delivery agents.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proposed solution aims to create a </a:t>
            </a:r>
            <a:r>
              <a:rPr lang="en-US" b="1" dirty="0"/>
              <a:t>highly functional, scalable, and secure food ordering system</a:t>
            </a:r>
            <a:r>
              <a:rPr lang="en-US" dirty="0"/>
              <a:t> like Zomato, catering to both customers and restaurant owners.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Technology Stack Used in Quick-Bites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Frontend:</a:t>
            </a:r>
            <a:r>
              <a:rPr lang="en-IN" dirty="0"/>
              <a:t> React.js, React Router, Bootstrap – For building a responsive and dynamic user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Backend:</a:t>
            </a:r>
            <a:r>
              <a:rPr lang="en-IN" dirty="0"/>
              <a:t> Node.js, Express.js – For handling server-side logic and API requests.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Database:</a:t>
            </a:r>
            <a:r>
              <a:rPr lang="en-IN" dirty="0"/>
              <a:t> MongoDB Atlas – A cloud-based NoSQL database for storing user, restaurant, and order data.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ECCB5-1819-0FAC-3685-C2CC0806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" t="4251" r="2195"/>
          <a:stretch/>
        </p:blipFill>
        <p:spPr>
          <a:xfrm>
            <a:off x="861357" y="1115123"/>
            <a:ext cx="7934940" cy="36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RESTURANTS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E2E45-3D56-FF46-D876-B143E6E0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4" t="4251" r="2195" b="1631"/>
          <a:stretch/>
        </p:blipFill>
        <p:spPr>
          <a:xfrm>
            <a:off x="297366" y="1243419"/>
            <a:ext cx="8653346" cy="36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2783</TotalTime>
  <Words>452</Words>
  <Application>Microsoft Office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VANGALA DEEPTHI</cp:lastModifiedBy>
  <cp:revision>56</cp:revision>
  <dcterms:modified xsi:type="dcterms:W3CDTF">2025-03-08T06:09:52Z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