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0" r:id="rId6"/>
    <p:sldId id="262" r:id="rId7"/>
    <p:sldId id="264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A44B5-F4BA-416A-8966-407BCB05FA8A}" v="1044" dt="2022-01-22T02:51:20.238"/>
    <p1510:client id="{AF4C924D-8333-46EC-A378-B8EBA8266422}" v="7" dt="2022-01-21T03:27:44.470"/>
    <p1510:client id="{DAA934BF-3840-4749-B3D1-966F33AE0EC1}" v="263" dt="2022-01-21T03:19:25.299"/>
    <p1510:client id="{DE159123-1D50-44FB-9C67-BBBEFD574E3F}" v="333" dt="2022-01-21T23:46:09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59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iv Manglani" userId="a0cf7d0810602c53" providerId="Windows Live" clId="Web-{AF4C924D-8333-46EC-A378-B8EBA8266422}"/>
    <pc:docChg chg="modSld">
      <pc:chgData name="Rajiv Manglani" userId="a0cf7d0810602c53" providerId="Windows Live" clId="Web-{AF4C924D-8333-46EC-A378-B8EBA8266422}" dt="2022-01-21T03:27:44.470" v="6" actId="20577"/>
      <pc:docMkLst>
        <pc:docMk/>
      </pc:docMkLst>
      <pc:sldChg chg="modSp">
        <pc:chgData name="Rajiv Manglani" userId="a0cf7d0810602c53" providerId="Windows Live" clId="Web-{AF4C924D-8333-46EC-A378-B8EBA8266422}" dt="2022-01-21T03:27:44.470" v="6" actId="20577"/>
        <pc:sldMkLst>
          <pc:docMk/>
          <pc:sldMk cId="1729826314" sldId="257"/>
        </pc:sldMkLst>
        <pc:spChg chg="mod">
          <ac:chgData name="Rajiv Manglani" userId="a0cf7d0810602c53" providerId="Windows Live" clId="Web-{AF4C924D-8333-46EC-A378-B8EBA8266422}" dt="2022-01-21T03:27:44.470" v="6" actId="20577"/>
          <ac:spMkLst>
            <pc:docMk/>
            <pc:sldMk cId="1729826314" sldId="257"/>
            <ac:spMk id="3" creationId="{627C5DC3-028D-40B8-9CAE-C1DDC06B3DB1}"/>
          </ac:spMkLst>
        </pc:spChg>
      </pc:sldChg>
    </pc:docChg>
  </pc:docChgLst>
  <pc:docChgLst>
    <pc:chgData name="Rajiv Manglani" userId="a0cf7d0810602c53" providerId="Windows Live" clId="Web-{DE159123-1D50-44FB-9C67-BBBEFD574E3F}"/>
    <pc:docChg chg="addSld delSld modSld">
      <pc:chgData name="Rajiv Manglani" userId="a0cf7d0810602c53" providerId="Windows Live" clId="Web-{DE159123-1D50-44FB-9C67-BBBEFD574E3F}" dt="2022-01-21T23:46:09.361" v="329" actId="20577"/>
      <pc:docMkLst>
        <pc:docMk/>
      </pc:docMkLst>
      <pc:sldChg chg="addSp modSp">
        <pc:chgData name="Rajiv Manglani" userId="a0cf7d0810602c53" providerId="Windows Live" clId="Web-{DE159123-1D50-44FB-9C67-BBBEFD574E3F}" dt="2022-01-21T23:46:09.361" v="329" actId="20577"/>
        <pc:sldMkLst>
          <pc:docMk/>
          <pc:sldMk cId="1729826314" sldId="257"/>
        </pc:sldMkLst>
        <pc:spChg chg="mod">
          <ac:chgData name="Rajiv Manglani" userId="a0cf7d0810602c53" providerId="Windows Live" clId="Web-{DE159123-1D50-44FB-9C67-BBBEFD574E3F}" dt="2022-01-21T23:26:41.763" v="68" actId="20577"/>
          <ac:spMkLst>
            <pc:docMk/>
            <pc:sldMk cId="1729826314" sldId="257"/>
            <ac:spMk id="2" creationId="{726B5D37-FAB3-439C-A91B-208014DDFDB3}"/>
          </ac:spMkLst>
        </pc:spChg>
        <pc:spChg chg="mod">
          <ac:chgData name="Rajiv Manglani" userId="a0cf7d0810602c53" providerId="Windows Live" clId="Web-{DE159123-1D50-44FB-9C67-BBBEFD574E3F}" dt="2022-01-21T23:46:09.361" v="329" actId="20577"/>
          <ac:spMkLst>
            <pc:docMk/>
            <pc:sldMk cId="1729826314" sldId="257"/>
            <ac:spMk id="3" creationId="{627C5DC3-028D-40B8-9CAE-C1DDC06B3DB1}"/>
          </ac:spMkLst>
        </pc:spChg>
        <pc:spChg chg="add mod">
          <ac:chgData name="Rajiv Manglani" userId="a0cf7d0810602c53" providerId="Windows Live" clId="Web-{DE159123-1D50-44FB-9C67-BBBEFD574E3F}" dt="2022-01-21T23:23:53.946" v="50" actId="20577"/>
          <ac:spMkLst>
            <pc:docMk/>
            <pc:sldMk cId="1729826314" sldId="257"/>
            <ac:spMk id="4" creationId="{56F41691-6CC9-4968-9D79-2595874C105F}"/>
          </ac:spMkLst>
        </pc:spChg>
      </pc:sldChg>
      <pc:sldChg chg="modSp">
        <pc:chgData name="Rajiv Manglani" userId="a0cf7d0810602c53" providerId="Windows Live" clId="Web-{DE159123-1D50-44FB-9C67-BBBEFD574E3F}" dt="2022-01-21T23:35:30.061" v="289" actId="20577"/>
        <pc:sldMkLst>
          <pc:docMk/>
          <pc:sldMk cId="1517927603" sldId="264"/>
        </pc:sldMkLst>
        <pc:spChg chg="mod">
          <ac:chgData name="Rajiv Manglani" userId="a0cf7d0810602c53" providerId="Windows Live" clId="Web-{DE159123-1D50-44FB-9C67-BBBEFD574E3F}" dt="2022-01-21T23:35:30.061" v="289" actId="20577"/>
          <ac:spMkLst>
            <pc:docMk/>
            <pc:sldMk cId="1517927603" sldId="264"/>
            <ac:spMk id="3" creationId="{206F25A6-C08A-414D-88E6-35FA4FFF59D4}"/>
          </ac:spMkLst>
        </pc:spChg>
      </pc:sldChg>
      <pc:sldChg chg="new del">
        <pc:chgData name="Rajiv Manglani" userId="a0cf7d0810602c53" providerId="Windows Live" clId="Web-{DE159123-1D50-44FB-9C67-BBBEFD574E3F}" dt="2022-01-21T23:42:19.245" v="323"/>
        <pc:sldMkLst>
          <pc:docMk/>
          <pc:sldMk cId="1708265352" sldId="266"/>
        </pc:sldMkLst>
      </pc:sldChg>
      <pc:sldChg chg="modSp add replId">
        <pc:chgData name="Rajiv Manglani" userId="a0cf7d0810602c53" providerId="Windows Live" clId="Web-{DE159123-1D50-44FB-9C67-BBBEFD574E3F}" dt="2022-01-21T23:21:23.363" v="35" actId="20577"/>
        <pc:sldMkLst>
          <pc:docMk/>
          <pc:sldMk cId="806017146" sldId="267"/>
        </pc:sldMkLst>
        <pc:spChg chg="mod">
          <ac:chgData name="Rajiv Manglani" userId="a0cf7d0810602c53" providerId="Windows Live" clId="Web-{DE159123-1D50-44FB-9C67-BBBEFD574E3F}" dt="2022-01-21T23:21:23.363" v="35" actId="20577"/>
          <ac:spMkLst>
            <pc:docMk/>
            <pc:sldMk cId="806017146" sldId="267"/>
            <ac:spMk id="3" creationId="{627C5DC3-028D-40B8-9CAE-C1DDC06B3DB1}"/>
          </ac:spMkLst>
        </pc:spChg>
      </pc:sldChg>
    </pc:docChg>
  </pc:docChgLst>
  <pc:docChgLst>
    <pc:chgData name="Junki Ogawa" userId="b133387b1b554f29" providerId="LiveId" clId="{733A44B5-F4BA-416A-8966-407BCB05FA8A}"/>
    <pc:docChg chg="undo custSel addSld delSld modSld sldOrd">
      <pc:chgData name="Junki Ogawa" userId="b133387b1b554f29" providerId="LiveId" clId="{733A44B5-F4BA-416A-8966-407BCB05FA8A}" dt="2022-01-22T03:06:18.407" v="7068"/>
      <pc:docMkLst>
        <pc:docMk/>
      </pc:docMkLst>
      <pc:sldChg chg="addSp delSp modSp mod setBg setClrOvrMap modNotesTx">
        <pc:chgData name="Junki Ogawa" userId="b133387b1b554f29" providerId="LiveId" clId="{733A44B5-F4BA-416A-8966-407BCB05FA8A}" dt="2022-01-22T01:38:48.411" v="6458" actId="1076"/>
        <pc:sldMkLst>
          <pc:docMk/>
          <pc:sldMk cId="2660095380" sldId="256"/>
        </pc:sldMkLst>
        <pc:spChg chg="mod ord">
          <ac:chgData name="Junki Ogawa" userId="b133387b1b554f29" providerId="LiveId" clId="{733A44B5-F4BA-416A-8966-407BCB05FA8A}" dt="2022-01-22T01:38:48.411" v="6458" actId="1076"/>
          <ac:spMkLst>
            <pc:docMk/>
            <pc:sldMk cId="2660095380" sldId="256"/>
            <ac:spMk id="2" creationId="{93962D86-2BDE-4869-922D-E80751EBF0F5}"/>
          </ac:spMkLst>
        </pc:spChg>
        <pc:spChg chg="mod ord">
          <ac:chgData name="Junki Ogawa" userId="b133387b1b554f29" providerId="LiveId" clId="{733A44B5-F4BA-416A-8966-407BCB05FA8A}" dt="2022-01-22T01:38:37.201" v="6456" actId="1076"/>
          <ac:spMkLst>
            <pc:docMk/>
            <pc:sldMk cId="2660095380" sldId="256"/>
            <ac:spMk id="3" creationId="{3977D19C-F3F3-4DA8-BE13-BBF650963419}"/>
          </ac:spMkLst>
        </pc:spChg>
        <pc:spChg chg="add del">
          <ac:chgData name="Junki Ogawa" userId="b133387b1b554f29" providerId="LiveId" clId="{733A44B5-F4BA-416A-8966-407BCB05FA8A}" dt="2022-01-16T16:37:40.366" v="7" actId="26606"/>
          <ac:spMkLst>
            <pc:docMk/>
            <pc:sldMk cId="2660095380" sldId="256"/>
            <ac:spMk id="12" creationId="{A93898FF-D987-4B0E-BFB4-85F5EB356D4D}"/>
          </ac:spMkLst>
        </pc:spChg>
        <pc:spChg chg="add del">
          <ac:chgData name="Junki Ogawa" userId="b133387b1b554f29" providerId="LiveId" clId="{733A44B5-F4BA-416A-8966-407BCB05FA8A}" dt="2022-01-16T16:37:40.366" v="7" actId="26606"/>
          <ac:spMkLst>
            <pc:docMk/>
            <pc:sldMk cId="2660095380" sldId="256"/>
            <ac:spMk id="14" creationId="{7A2B3EA3-FEBF-40E2-B80F-9D802CF67AD0}"/>
          </ac:spMkLst>
        </pc:spChg>
        <pc:spChg chg="add del">
          <ac:chgData name="Junki Ogawa" userId="b133387b1b554f29" providerId="LiveId" clId="{733A44B5-F4BA-416A-8966-407BCB05FA8A}" dt="2022-01-16T16:37:40.366" v="7" actId="26606"/>
          <ac:spMkLst>
            <pc:docMk/>
            <pc:sldMk cId="2660095380" sldId="256"/>
            <ac:spMk id="18" creationId="{A737E5B8-8F31-4942-B159-B213C4D6D830}"/>
          </ac:spMkLst>
        </pc:spChg>
        <pc:spChg chg="add del">
          <ac:chgData name="Junki Ogawa" userId="b133387b1b554f29" providerId="LiveId" clId="{733A44B5-F4BA-416A-8966-407BCB05FA8A}" dt="2022-01-16T16:37:40.366" v="7" actId="26606"/>
          <ac:spMkLst>
            <pc:docMk/>
            <pc:sldMk cId="2660095380" sldId="256"/>
            <ac:spMk id="20" creationId="{42A4FC2C-047E-45A5-965D-8E1E3BF09BC6}"/>
          </ac:spMkLst>
        </pc:spChg>
        <pc:spChg chg="add del">
          <ac:chgData name="Junki Ogawa" userId="b133387b1b554f29" providerId="LiveId" clId="{733A44B5-F4BA-416A-8966-407BCB05FA8A}" dt="2022-01-16T16:37:40.366" v="7" actId="26606"/>
          <ac:spMkLst>
            <pc:docMk/>
            <pc:sldMk cId="2660095380" sldId="256"/>
            <ac:spMk id="22" creationId="{D12128B6-ED88-4712-866F-66C86EE34618}"/>
          </ac:spMkLst>
        </pc:spChg>
        <pc:spChg chg="add del">
          <ac:chgData name="Junki Ogawa" userId="b133387b1b554f29" providerId="LiveId" clId="{733A44B5-F4BA-416A-8966-407BCB05FA8A}" dt="2022-01-16T16:37:42.869" v="9" actId="26606"/>
          <ac:spMkLst>
            <pc:docMk/>
            <pc:sldMk cId="2660095380" sldId="256"/>
            <ac:spMk id="24" creationId="{2BA89D80-A205-4952-A46F-A135B693B8CA}"/>
          </ac:spMkLst>
        </pc:spChg>
        <pc:spChg chg="add del">
          <ac:chgData name="Junki Ogawa" userId="b133387b1b554f29" providerId="LiveId" clId="{733A44B5-F4BA-416A-8966-407BCB05FA8A}" dt="2022-01-16T16:37:42.869" v="9" actId="26606"/>
          <ac:spMkLst>
            <pc:docMk/>
            <pc:sldMk cId="2660095380" sldId="256"/>
            <ac:spMk id="25" creationId="{FFF73490-1CDC-4DA0-A5DC-3F4139460B04}"/>
          </ac:spMkLst>
        </pc:spChg>
        <pc:spChg chg="add del">
          <ac:chgData name="Junki Ogawa" userId="b133387b1b554f29" providerId="LiveId" clId="{733A44B5-F4BA-416A-8966-407BCB05FA8A}" dt="2022-01-16T16:37:42.869" v="9" actId="26606"/>
          <ac:spMkLst>
            <pc:docMk/>
            <pc:sldMk cId="2660095380" sldId="256"/>
            <ac:spMk id="26" creationId="{79D730AC-06E5-4840-86DF-F67855B1DB35}"/>
          </ac:spMkLst>
        </pc:spChg>
        <pc:spChg chg="add del">
          <ac:chgData name="Junki Ogawa" userId="b133387b1b554f29" providerId="LiveId" clId="{733A44B5-F4BA-416A-8966-407BCB05FA8A}" dt="2022-01-16T16:37:45.702" v="12" actId="26606"/>
          <ac:spMkLst>
            <pc:docMk/>
            <pc:sldMk cId="2660095380" sldId="256"/>
            <ac:spMk id="28" creationId="{B4D3D850-2041-4B7C-AED9-54DA385B14F7}"/>
          </ac:spMkLst>
        </pc:spChg>
        <pc:spChg chg="add del">
          <ac:chgData name="Junki Ogawa" userId="b133387b1b554f29" providerId="LiveId" clId="{733A44B5-F4BA-416A-8966-407BCB05FA8A}" dt="2022-01-16T16:37:45.702" v="12" actId="26606"/>
          <ac:spMkLst>
            <pc:docMk/>
            <pc:sldMk cId="2660095380" sldId="256"/>
            <ac:spMk id="29" creationId="{B497CCB5-5FC2-473C-AFCC-2430CEF1DF71}"/>
          </ac:spMkLst>
        </pc:spChg>
        <pc:spChg chg="add del">
          <ac:chgData name="Junki Ogawa" userId="b133387b1b554f29" providerId="LiveId" clId="{733A44B5-F4BA-416A-8966-407BCB05FA8A}" dt="2022-01-16T16:37:45.702" v="12" actId="26606"/>
          <ac:spMkLst>
            <pc:docMk/>
            <pc:sldMk cId="2660095380" sldId="256"/>
            <ac:spMk id="30" creationId="{599C8C75-BFDF-44E7-A028-EEB5EDD58817}"/>
          </ac:spMkLst>
        </pc:spChg>
        <pc:spChg chg="add del">
          <ac:chgData name="Junki Ogawa" userId="b133387b1b554f29" providerId="LiveId" clId="{733A44B5-F4BA-416A-8966-407BCB05FA8A}" dt="2022-01-16T16:37:47.417" v="14" actId="26606"/>
          <ac:spMkLst>
            <pc:docMk/>
            <pc:sldMk cId="2660095380" sldId="256"/>
            <ac:spMk id="34" creationId="{A3BAF07C-C39E-42EB-BB22-8D46691D9735}"/>
          </ac:spMkLst>
        </pc:spChg>
        <pc:spChg chg="add del">
          <ac:chgData name="Junki Ogawa" userId="b133387b1b554f29" providerId="LiveId" clId="{733A44B5-F4BA-416A-8966-407BCB05FA8A}" dt="2022-01-16T16:37:53.498" v="16" actId="26606"/>
          <ac:spMkLst>
            <pc:docMk/>
            <pc:sldMk cId="2660095380" sldId="256"/>
            <ac:spMk id="47" creationId="{5E52985E-2553-471E-82AA-5ED7A329890A}"/>
          </ac:spMkLst>
        </pc:spChg>
        <pc:spChg chg="add del">
          <ac:chgData name="Junki Ogawa" userId="b133387b1b554f29" providerId="LiveId" clId="{733A44B5-F4BA-416A-8966-407BCB05FA8A}" dt="2022-01-16T16:38:08.836" v="18" actId="26606"/>
          <ac:spMkLst>
            <pc:docMk/>
            <pc:sldMk cId="2660095380" sldId="256"/>
            <ac:spMk id="50" creationId="{2DAA6C16-BF9B-4A3E-BC70-EE6015D4F967}"/>
          </ac:spMkLst>
        </pc:spChg>
        <pc:spChg chg="add">
          <ac:chgData name="Junki Ogawa" userId="b133387b1b554f29" providerId="LiveId" clId="{733A44B5-F4BA-416A-8966-407BCB05FA8A}" dt="2022-01-16T16:38:08.846" v="19" actId="26606"/>
          <ac:spMkLst>
            <pc:docMk/>
            <pc:sldMk cId="2660095380" sldId="256"/>
            <ac:spMk id="54" creationId="{B4D3D850-2041-4B7C-AED9-54DA385B14F7}"/>
          </ac:spMkLst>
        </pc:spChg>
        <pc:spChg chg="add">
          <ac:chgData name="Junki Ogawa" userId="b133387b1b554f29" providerId="LiveId" clId="{733A44B5-F4BA-416A-8966-407BCB05FA8A}" dt="2022-01-16T16:38:08.846" v="19" actId="26606"/>
          <ac:spMkLst>
            <pc:docMk/>
            <pc:sldMk cId="2660095380" sldId="256"/>
            <ac:spMk id="55" creationId="{B497CCB5-5FC2-473C-AFCC-2430CEF1DF71}"/>
          </ac:spMkLst>
        </pc:spChg>
        <pc:spChg chg="add">
          <ac:chgData name="Junki Ogawa" userId="b133387b1b554f29" providerId="LiveId" clId="{733A44B5-F4BA-416A-8966-407BCB05FA8A}" dt="2022-01-16T16:38:08.846" v="19" actId="26606"/>
          <ac:spMkLst>
            <pc:docMk/>
            <pc:sldMk cId="2660095380" sldId="256"/>
            <ac:spMk id="56" creationId="{599C8C75-BFDF-44E7-A028-EEB5EDD58817}"/>
          </ac:spMkLst>
        </pc:spChg>
        <pc:grpChg chg="add del">
          <ac:chgData name="Junki Ogawa" userId="b133387b1b554f29" providerId="LiveId" clId="{733A44B5-F4BA-416A-8966-407BCB05FA8A}" dt="2022-01-16T16:37:47.417" v="14" actId="26606"/>
          <ac:grpSpMkLst>
            <pc:docMk/>
            <pc:sldMk cId="2660095380" sldId="256"/>
            <ac:grpSpMk id="35" creationId="{D8E9CF54-0466-4261-9E62-0249E60E1886}"/>
          </ac:grpSpMkLst>
        </pc:grpChg>
        <pc:grpChg chg="add del">
          <ac:chgData name="Junki Ogawa" userId="b133387b1b554f29" providerId="LiveId" clId="{733A44B5-F4BA-416A-8966-407BCB05FA8A}" dt="2022-01-16T16:38:08.836" v="18" actId="26606"/>
          <ac:grpSpMkLst>
            <pc:docMk/>
            <pc:sldMk cId="2660095380" sldId="256"/>
            <ac:grpSpMk id="51" creationId="{A4AE1828-51FD-4AD7-BCF6-9AF5C696CE5D}"/>
          </ac:grpSpMkLst>
        </pc:grpChg>
        <pc:picChg chg="add mod ord">
          <ac:chgData name="Junki Ogawa" userId="b133387b1b554f29" providerId="LiveId" clId="{733A44B5-F4BA-416A-8966-407BCB05FA8A}" dt="2022-01-22T01:38:45.161" v="6457" actId="1076"/>
          <ac:picMkLst>
            <pc:docMk/>
            <pc:sldMk cId="2660095380" sldId="256"/>
            <ac:picMk id="5" creationId="{99021E47-C5EC-44F3-9C5F-0A79A9AD5F30}"/>
          </ac:picMkLst>
        </pc:picChg>
        <pc:picChg chg="add mod ord">
          <ac:chgData name="Junki Ogawa" userId="b133387b1b554f29" providerId="LiveId" clId="{733A44B5-F4BA-416A-8966-407BCB05FA8A}" dt="2022-01-16T16:38:32.375" v="24" actId="1076"/>
          <ac:picMkLst>
            <pc:docMk/>
            <pc:sldMk cId="2660095380" sldId="256"/>
            <ac:picMk id="7" creationId="{D955B5CE-C2DB-4E01-AC8C-338C5E3F3E1F}"/>
          </ac:picMkLst>
        </pc:picChg>
        <pc:picChg chg="add del">
          <ac:chgData name="Junki Ogawa" userId="b133387b1b554f29" providerId="LiveId" clId="{733A44B5-F4BA-416A-8966-407BCB05FA8A}" dt="2022-01-16T16:37:40.366" v="7" actId="26606"/>
          <ac:picMkLst>
            <pc:docMk/>
            <pc:sldMk cId="2660095380" sldId="256"/>
            <ac:picMk id="16" creationId="{5516C1EB-8D62-4BF0-92B5-02E6AE43B1F3}"/>
          </ac:picMkLst>
        </pc:picChg>
        <pc:cxnChg chg="add del">
          <ac:chgData name="Junki Ogawa" userId="b133387b1b554f29" providerId="LiveId" clId="{733A44B5-F4BA-416A-8966-407BCB05FA8A}" dt="2022-01-16T16:37:53.498" v="16" actId="26606"/>
          <ac:cxnSpMkLst>
            <pc:docMk/>
            <pc:sldMk cId="2660095380" sldId="256"/>
            <ac:cxnSpMk id="48" creationId="{DAE3ABC6-4042-4293-A7DF-F01181363B7E}"/>
          </ac:cxnSpMkLst>
        </pc:cxnChg>
      </pc:sldChg>
      <pc:sldChg chg="delSp modSp new mod setBg modNotesTx">
        <pc:chgData name="Junki Ogawa" userId="b133387b1b554f29" providerId="LiveId" clId="{733A44B5-F4BA-416A-8966-407BCB05FA8A}" dt="2022-01-22T02:47:46.318" v="6996" actId="20577"/>
        <pc:sldMkLst>
          <pc:docMk/>
          <pc:sldMk cId="1729826314" sldId="257"/>
        </pc:sldMkLst>
        <pc:spChg chg="mod">
          <ac:chgData name="Junki Ogawa" userId="b133387b1b554f29" providerId="LiveId" clId="{733A44B5-F4BA-416A-8966-407BCB05FA8A}" dt="2022-01-22T01:16:59.632" v="5304" actId="20577"/>
          <ac:spMkLst>
            <pc:docMk/>
            <pc:sldMk cId="1729826314" sldId="257"/>
            <ac:spMk id="2" creationId="{726B5D37-FAB3-439C-A91B-208014DDFDB3}"/>
          </ac:spMkLst>
        </pc:spChg>
        <pc:spChg chg="mod">
          <ac:chgData name="Junki Ogawa" userId="b133387b1b554f29" providerId="LiveId" clId="{733A44B5-F4BA-416A-8966-407BCB05FA8A}" dt="2022-01-22T02:47:46.318" v="6996" actId="20577"/>
          <ac:spMkLst>
            <pc:docMk/>
            <pc:sldMk cId="1729826314" sldId="257"/>
            <ac:spMk id="3" creationId="{627C5DC3-028D-40B8-9CAE-C1DDC06B3DB1}"/>
          </ac:spMkLst>
        </pc:spChg>
        <pc:spChg chg="del">
          <ac:chgData name="Junki Ogawa" userId="b133387b1b554f29" providerId="LiveId" clId="{733A44B5-F4BA-416A-8966-407BCB05FA8A}" dt="2022-01-22T00:01:18.786" v="5282" actId="478"/>
          <ac:spMkLst>
            <pc:docMk/>
            <pc:sldMk cId="1729826314" sldId="257"/>
            <ac:spMk id="4" creationId="{56F41691-6CC9-4968-9D79-2595874C105F}"/>
          </ac:spMkLst>
        </pc:spChg>
        <pc:spChg chg="del">
          <ac:chgData name="Junki Ogawa" userId="b133387b1b554f29" providerId="LiveId" clId="{733A44B5-F4BA-416A-8966-407BCB05FA8A}" dt="2022-01-22T02:45:43.782" v="6970" actId="478"/>
          <ac:spMkLst>
            <pc:docMk/>
            <pc:sldMk cId="1729826314" sldId="257"/>
            <ac:spMk id="5" creationId="{170BBA22-9B3E-4866-BB6F-E303BCCE8E2B}"/>
          </ac:spMkLst>
        </pc:spChg>
      </pc:sldChg>
      <pc:sldChg chg="addSp delSp modSp new mod setBg delAnim modAnim modNotesTx">
        <pc:chgData name="Junki Ogawa" userId="b133387b1b554f29" providerId="LiveId" clId="{733A44B5-F4BA-416A-8966-407BCB05FA8A}" dt="2022-01-22T02:50:39.310" v="7021" actId="20577"/>
        <pc:sldMkLst>
          <pc:docMk/>
          <pc:sldMk cId="1034873706" sldId="258"/>
        </pc:sldMkLst>
        <pc:spChg chg="mod">
          <ac:chgData name="Junki Ogawa" userId="b133387b1b554f29" providerId="LiveId" clId="{733A44B5-F4BA-416A-8966-407BCB05FA8A}" dt="2022-01-20T00:44:24.391" v="4773" actId="2711"/>
          <ac:spMkLst>
            <pc:docMk/>
            <pc:sldMk cId="1034873706" sldId="258"/>
            <ac:spMk id="2" creationId="{7F2AD794-4F72-4AE7-A962-FEA45B03950D}"/>
          </ac:spMkLst>
        </pc:spChg>
        <pc:spChg chg="mod">
          <ac:chgData name="Junki Ogawa" userId="b133387b1b554f29" providerId="LiveId" clId="{733A44B5-F4BA-416A-8966-407BCB05FA8A}" dt="2022-01-22T02:50:39.310" v="7021" actId="20577"/>
          <ac:spMkLst>
            <pc:docMk/>
            <pc:sldMk cId="1034873706" sldId="258"/>
            <ac:spMk id="3" creationId="{C75825DC-8214-491C-8C4A-B723ACEED92E}"/>
          </ac:spMkLst>
        </pc:spChg>
        <pc:picChg chg="add del mod">
          <ac:chgData name="Junki Ogawa" userId="b133387b1b554f29" providerId="LiveId" clId="{733A44B5-F4BA-416A-8966-407BCB05FA8A}" dt="2022-01-19T23:56:02.778" v="3872" actId="478"/>
          <ac:picMkLst>
            <pc:docMk/>
            <pc:sldMk cId="1034873706" sldId="258"/>
            <ac:picMk id="5" creationId="{738805DC-9D6A-4A81-9E73-8651CCE6F244}"/>
          </ac:picMkLst>
        </pc:picChg>
        <pc:picChg chg="add del mod">
          <ac:chgData name="Junki Ogawa" userId="b133387b1b554f29" providerId="LiveId" clId="{733A44B5-F4BA-416A-8966-407BCB05FA8A}" dt="2022-01-22T01:35:03.962" v="6433" actId="21"/>
          <ac:picMkLst>
            <pc:docMk/>
            <pc:sldMk cId="1034873706" sldId="258"/>
            <ac:picMk id="5" creationId="{94CA8A39-CF76-4E79-9E80-153AC0E41087}"/>
          </ac:picMkLst>
        </pc:picChg>
        <pc:picChg chg="add mod">
          <ac:chgData name="Junki Ogawa" userId="b133387b1b554f29" providerId="LiveId" clId="{733A44B5-F4BA-416A-8966-407BCB05FA8A}" dt="2022-01-20T00:44:24.391" v="4773" actId="2711"/>
          <ac:picMkLst>
            <pc:docMk/>
            <pc:sldMk cId="1034873706" sldId="258"/>
            <ac:picMk id="7" creationId="{17DFCEB8-DC48-42F9-802C-4E8DE724618E}"/>
          </ac:picMkLst>
        </pc:picChg>
        <pc:picChg chg="add mod">
          <ac:chgData name="Junki Ogawa" userId="b133387b1b554f29" providerId="LiveId" clId="{733A44B5-F4BA-416A-8966-407BCB05FA8A}" dt="2022-01-20T00:44:24.391" v="4773" actId="2711"/>
          <ac:picMkLst>
            <pc:docMk/>
            <pc:sldMk cId="1034873706" sldId="258"/>
            <ac:picMk id="9" creationId="{1745F541-6CAE-485C-8649-40DA47C8FD21}"/>
          </ac:picMkLst>
        </pc:picChg>
        <pc:picChg chg="add mod">
          <ac:chgData name="Junki Ogawa" userId="b133387b1b554f29" providerId="LiveId" clId="{733A44B5-F4BA-416A-8966-407BCB05FA8A}" dt="2022-01-22T02:38:22.687" v="6969" actId="1076"/>
          <ac:picMkLst>
            <pc:docMk/>
            <pc:sldMk cId="1034873706" sldId="258"/>
            <ac:picMk id="11" creationId="{346FCEE7-2312-42B1-94FE-BB62F33233B7}"/>
          </ac:picMkLst>
        </pc:picChg>
        <pc:picChg chg="add mod">
          <ac:chgData name="Junki Ogawa" userId="b133387b1b554f29" providerId="LiveId" clId="{733A44B5-F4BA-416A-8966-407BCB05FA8A}" dt="2022-01-20T00:44:24.391" v="4773" actId="2711"/>
          <ac:picMkLst>
            <pc:docMk/>
            <pc:sldMk cId="1034873706" sldId="258"/>
            <ac:picMk id="13" creationId="{BF62D324-9859-498C-87E5-C61BF8AE6E78}"/>
          </ac:picMkLst>
        </pc:picChg>
      </pc:sldChg>
      <pc:sldChg chg="modSp new del mod">
        <pc:chgData name="Junki Ogawa" userId="b133387b1b554f29" providerId="LiveId" clId="{733A44B5-F4BA-416A-8966-407BCB05FA8A}" dt="2022-01-22T02:37:47.079" v="6968" actId="2696"/>
        <pc:sldMkLst>
          <pc:docMk/>
          <pc:sldMk cId="3029005904" sldId="259"/>
        </pc:sldMkLst>
        <pc:spChg chg="mod">
          <ac:chgData name="Junki Ogawa" userId="b133387b1b554f29" providerId="LiveId" clId="{733A44B5-F4BA-416A-8966-407BCB05FA8A}" dt="2022-01-16T17:12:58.973" v="3135" actId="13926"/>
          <ac:spMkLst>
            <pc:docMk/>
            <pc:sldMk cId="3029005904" sldId="259"/>
            <ac:spMk id="2" creationId="{08964614-A6A5-43A9-8B6F-8A0E5D9DB657}"/>
          </ac:spMkLst>
        </pc:spChg>
        <pc:spChg chg="mod">
          <ac:chgData name="Junki Ogawa" userId="b133387b1b554f29" providerId="LiveId" clId="{733A44B5-F4BA-416A-8966-407BCB05FA8A}" dt="2022-01-16T16:48:41.763" v="749" actId="27636"/>
          <ac:spMkLst>
            <pc:docMk/>
            <pc:sldMk cId="3029005904" sldId="259"/>
            <ac:spMk id="3" creationId="{C130C947-626B-449B-979D-E76C9663C2FE}"/>
          </ac:spMkLst>
        </pc:spChg>
      </pc:sldChg>
      <pc:sldChg chg="modSp add mod setBg">
        <pc:chgData name="Junki Ogawa" userId="b133387b1b554f29" providerId="LiveId" clId="{733A44B5-F4BA-416A-8966-407BCB05FA8A}" dt="2022-01-22T02:56:59.046" v="7060" actId="20577"/>
        <pc:sldMkLst>
          <pc:docMk/>
          <pc:sldMk cId="1440801209" sldId="260"/>
        </pc:sldMkLst>
        <pc:spChg chg="mod">
          <ac:chgData name="Junki Ogawa" userId="b133387b1b554f29" providerId="LiveId" clId="{733A44B5-F4BA-416A-8966-407BCB05FA8A}" dt="2022-01-21T00:16:00.276" v="5270" actId="20577"/>
          <ac:spMkLst>
            <pc:docMk/>
            <pc:sldMk cId="1440801209" sldId="260"/>
            <ac:spMk id="2" creationId="{7F2AD794-4F72-4AE7-A962-FEA45B03950D}"/>
          </ac:spMkLst>
        </pc:spChg>
        <pc:spChg chg="mod">
          <ac:chgData name="Junki Ogawa" userId="b133387b1b554f29" providerId="LiveId" clId="{733A44B5-F4BA-416A-8966-407BCB05FA8A}" dt="2022-01-22T02:56:59.046" v="7060" actId="20577"/>
          <ac:spMkLst>
            <pc:docMk/>
            <pc:sldMk cId="1440801209" sldId="260"/>
            <ac:spMk id="3" creationId="{C75825DC-8214-491C-8C4A-B723ACEED92E}"/>
          </ac:spMkLst>
        </pc:spChg>
      </pc:sldChg>
      <pc:sldChg chg="modSp add mod ord setBg">
        <pc:chgData name="Junki Ogawa" userId="b133387b1b554f29" providerId="LiveId" clId="{733A44B5-F4BA-416A-8966-407BCB05FA8A}" dt="2022-01-22T03:05:53.874" v="7066"/>
        <pc:sldMkLst>
          <pc:docMk/>
          <pc:sldMk cId="1191930729" sldId="261"/>
        </pc:sldMkLst>
        <pc:spChg chg="mod">
          <ac:chgData name="Junki Ogawa" userId="b133387b1b554f29" providerId="LiveId" clId="{733A44B5-F4BA-416A-8966-407BCB05FA8A}" dt="2022-01-20T00:45:21.798" v="4781" actId="2711"/>
          <ac:spMkLst>
            <pc:docMk/>
            <pc:sldMk cId="1191930729" sldId="261"/>
            <ac:spMk id="2" creationId="{7F2AD794-4F72-4AE7-A962-FEA45B03950D}"/>
          </ac:spMkLst>
        </pc:spChg>
        <pc:spChg chg="mod">
          <ac:chgData name="Junki Ogawa" userId="b133387b1b554f29" providerId="LiveId" clId="{733A44B5-F4BA-416A-8966-407BCB05FA8A}" dt="2022-01-22T02:37:19.873" v="6967" actId="20577"/>
          <ac:spMkLst>
            <pc:docMk/>
            <pc:sldMk cId="1191930729" sldId="261"/>
            <ac:spMk id="3" creationId="{C75825DC-8214-491C-8C4A-B723ACEED92E}"/>
          </ac:spMkLst>
        </pc:spChg>
      </pc:sldChg>
      <pc:sldChg chg="addSp delSp modSp new mod setBg">
        <pc:chgData name="Junki Ogawa" userId="b133387b1b554f29" providerId="LiveId" clId="{733A44B5-F4BA-416A-8966-407BCB05FA8A}" dt="2022-01-22T02:25:58.012" v="6560" actId="1076"/>
        <pc:sldMkLst>
          <pc:docMk/>
          <pc:sldMk cId="1372394653" sldId="262"/>
        </pc:sldMkLst>
        <pc:spChg chg="mod">
          <ac:chgData name="Junki Ogawa" userId="b133387b1b554f29" providerId="LiveId" clId="{733A44B5-F4BA-416A-8966-407BCB05FA8A}" dt="2022-01-22T02:25:43.458" v="6559" actId="20577"/>
          <ac:spMkLst>
            <pc:docMk/>
            <pc:sldMk cId="1372394653" sldId="262"/>
            <ac:spMk id="2" creationId="{81C7BC7E-2C8A-4C56-AD4F-DA3D28726BDA}"/>
          </ac:spMkLst>
        </pc:spChg>
        <pc:spChg chg="del mod">
          <ac:chgData name="Junki Ogawa" userId="b133387b1b554f29" providerId="LiveId" clId="{733A44B5-F4BA-416A-8966-407BCB05FA8A}" dt="2022-01-22T02:24:36.543" v="6544" actId="478"/>
          <ac:spMkLst>
            <pc:docMk/>
            <pc:sldMk cId="1372394653" sldId="262"/>
            <ac:spMk id="3" creationId="{76FEE09F-205B-478F-9022-A242A71E6120}"/>
          </ac:spMkLst>
        </pc:spChg>
        <pc:spChg chg="add del mod">
          <ac:chgData name="Junki Ogawa" userId="b133387b1b554f29" providerId="LiveId" clId="{733A44B5-F4BA-416A-8966-407BCB05FA8A}" dt="2022-01-22T02:24:39.369" v="6545" actId="478"/>
          <ac:spMkLst>
            <pc:docMk/>
            <pc:sldMk cId="1372394653" sldId="262"/>
            <ac:spMk id="5" creationId="{8A4781DF-EDA2-4E13-9096-FA3C02E849C5}"/>
          </ac:spMkLst>
        </pc:spChg>
        <pc:picChg chg="add mod">
          <ac:chgData name="Junki Ogawa" userId="b133387b1b554f29" providerId="LiveId" clId="{733A44B5-F4BA-416A-8966-407BCB05FA8A}" dt="2022-01-22T02:25:58.012" v="6560" actId="1076"/>
          <ac:picMkLst>
            <pc:docMk/>
            <pc:sldMk cId="1372394653" sldId="262"/>
            <ac:picMk id="7" creationId="{A86BDBBC-DFBF-4DE6-8B47-A14B913E43C7}"/>
          </ac:picMkLst>
        </pc:picChg>
      </pc:sldChg>
      <pc:sldChg chg="modSp new del mod">
        <pc:chgData name="Junki Ogawa" userId="b133387b1b554f29" providerId="LiveId" clId="{733A44B5-F4BA-416A-8966-407BCB05FA8A}" dt="2022-01-21T00:15:35.814" v="5265" actId="2696"/>
        <pc:sldMkLst>
          <pc:docMk/>
          <pc:sldMk cId="666349468" sldId="263"/>
        </pc:sldMkLst>
        <pc:spChg chg="mod">
          <ac:chgData name="Junki Ogawa" userId="b133387b1b554f29" providerId="LiveId" clId="{733A44B5-F4BA-416A-8966-407BCB05FA8A}" dt="2022-01-20T00:45:08.296" v="4779" actId="2711"/>
          <ac:spMkLst>
            <pc:docMk/>
            <pc:sldMk cId="666349468" sldId="263"/>
            <ac:spMk id="2" creationId="{632DACA5-AD93-455B-B8AE-D9B476B79717}"/>
          </ac:spMkLst>
        </pc:spChg>
        <pc:spChg chg="mod">
          <ac:chgData name="Junki Ogawa" userId="b133387b1b554f29" providerId="LiveId" clId="{733A44B5-F4BA-416A-8966-407BCB05FA8A}" dt="2022-01-20T03:12:11.484" v="5192" actId="113"/>
          <ac:spMkLst>
            <pc:docMk/>
            <pc:sldMk cId="666349468" sldId="263"/>
            <ac:spMk id="3" creationId="{9E5BDC08-683E-4461-BA40-A0344924E998}"/>
          </ac:spMkLst>
        </pc:spChg>
      </pc:sldChg>
      <pc:sldChg chg="modSp new mod setBg">
        <pc:chgData name="Junki Ogawa" userId="b133387b1b554f29" providerId="LiveId" clId="{733A44B5-F4BA-416A-8966-407BCB05FA8A}" dt="2022-01-21T00:15:40.108" v="5266"/>
        <pc:sldMkLst>
          <pc:docMk/>
          <pc:sldMk cId="1517927603" sldId="264"/>
        </pc:sldMkLst>
        <pc:spChg chg="mod">
          <ac:chgData name="Junki Ogawa" userId="b133387b1b554f29" providerId="LiveId" clId="{733A44B5-F4BA-416A-8966-407BCB05FA8A}" dt="2022-01-20T00:45:16.157" v="4780" actId="2711"/>
          <ac:spMkLst>
            <pc:docMk/>
            <pc:sldMk cId="1517927603" sldId="264"/>
            <ac:spMk id="2" creationId="{92A745E8-D3B3-4F1E-AB2A-C5BFCF09683F}"/>
          </ac:spMkLst>
        </pc:spChg>
        <pc:spChg chg="mod">
          <ac:chgData name="Junki Ogawa" userId="b133387b1b554f29" providerId="LiveId" clId="{733A44B5-F4BA-416A-8966-407BCB05FA8A}" dt="2022-01-20T00:45:16.157" v="4780" actId="2711"/>
          <ac:spMkLst>
            <pc:docMk/>
            <pc:sldMk cId="1517927603" sldId="264"/>
            <ac:spMk id="3" creationId="{206F25A6-C08A-414D-88E6-35FA4FFF59D4}"/>
          </ac:spMkLst>
        </pc:spChg>
      </pc:sldChg>
      <pc:sldChg chg="addSp delSp modSp add mod setBg modAnim modNotesTx">
        <pc:chgData name="Junki Ogawa" userId="b133387b1b554f29" providerId="LiveId" clId="{733A44B5-F4BA-416A-8966-407BCB05FA8A}" dt="2022-01-22T02:51:20.281" v="7027" actId="27636"/>
        <pc:sldMkLst>
          <pc:docMk/>
          <pc:sldMk cId="3396144888" sldId="265"/>
        </pc:sldMkLst>
        <pc:spChg chg="mod">
          <ac:chgData name="Junki Ogawa" userId="b133387b1b554f29" providerId="LiveId" clId="{733A44B5-F4BA-416A-8966-407BCB05FA8A}" dt="2022-01-20T03:10:36.013" v="5147" actId="1076"/>
          <ac:spMkLst>
            <pc:docMk/>
            <pc:sldMk cId="3396144888" sldId="265"/>
            <ac:spMk id="2" creationId="{7F2AD794-4F72-4AE7-A962-FEA45B03950D}"/>
          </ac:spMkLst>
        </pc:spChg>
        <pc:spChg chg="mod">
          <ac:chgData name="Junki Ogawa" userId="b133387b1b554f29" providerId="LiveId" clId="{733A44B5-F4BA-416A-8966-407BCB05FA8A}" dt="2022-01-22T02:51:20.281" v="7027" actId="27636"/>
          <ac:spMkLst>
            <pc:docMk/>
            <pc:sldMk cId="3396144888" sldId="265"/>
            <ac:spMk id="3" creationId="{C75825DC-8214-491C-8C4A-B723ACEED92E}"/>
          </ac:spMkLst>
        </pc:spChg>
        <pc:spChg chg="add del">
          <ac:chgData name="Junki Ogawa" userId="b133387b1b554f29" providerId="LiveId" clId="{733A44B5-F4BA-416A-8966-407BCB05FA8A}" dt="2022-01-20T03:09:10.487" v="5086"/>
          <ac:spMkLst>
            <pc:docMk/>
            <pc:sldMk cId="3396144888" sldId="265"/>
            <ac:spMk id="9" creationId="{34E93BF9-A7C0-4B09-8100-93CB39F5B15F}"/>
          </ac:spMkLst>
        </pc:spChg>
        <pc:picChg chg="mod ord">
          <ac:chgData name="Junki Ogawa" userId="b133387b1b554f29" providerId="LiveId" clId="{733A44B5-F4BA-416A-8966-407BCB05FA8A}" dt="2022-01-22T01:36:22.122" v="6444" actId="166"/>
          <ac:picMkLst>
            <pc:docMk/>
            <pc:sldMk cId="3396144888" sldId="265"/>
            <ac:picMk id="5" creationId="{738805DC-9D6A-4A81-9E73-8651CCE6F244}"/>
          </ac:picMkLst>
        </pc:picChg>
        <pc:picChg chg="add mod">
          <ac:chgData name="Junki Ogawa" userId="b133387b1b554f29" providerId="LiveId" clId="{733A44B5-F4BA-416A-8966-407BCB05FA8A}" dt="2022-01-20T00:44:33.975" v="4774" actId="2711"/>
          <ac:picMkLst>
            <pc:docMk/>
            <pc:sldMk cId="3396144888" sldId="265"/>
            <ac:picMk id="6" creationId="{E15E825C-9D0A-4C80-B1F3-D31A65564FD6}"/>
          </ac:picMkLst>
        </pc:picChg>
        <pc:picChg chg="add mod">
          <ac:chgData name="Junki Ogawa" userId="b133387b1b554f29" providerId="LiveId" clId="{733A44B5-F4BA-416A-8966-407BCB05FA8A}" dt="2022-01-22T01:36:35.204" v="6447" actId="1076"/>
          <ac:picMkLst>
            <pc:docMk/>
            <pc:sldMk cId="3396144888" sldId="265"/>
            <ac:picMk id="7" creationId="{81D814AC-860A-4DF2-89D1-179040E72E80}"/>
          </ac:picMkLst>
        </pc:picChg>
        <pc:picChg chg="add mod ord">
          <ac:chgData name="Junki Ogawa" userId="b133387b1b554f29" providerId="LiveId" clId="{733A44B5-F4BA-416A-8966-407BCB05FA8A}" dt="2022-01-22T01:36:53.938" v="6451" actId="1076"/>
          <ac:picMkLst>
            <pc:docMk/>
            <pc:sldMk cId="3396144888" sldId="265"/>
            <ac:picMk id="8" creationId="{443169E8-3F9D-4559-9037-CBA7183C22C6}"/>
          </ac:picMkLst>
        </pc:picChg>
      </pc:sldChg>
      <pc:sldChg chg="delSp modSp add del mod">
        <pc:chgData name="Junki Ogawa" userId="b133387b1b554f29" providerId="LiveId" clId="{733A44B5-F4BA-416A-8966-407BCB05FA8A}" dt="2022-01-20T00:13:12.577" v="4102" actId="2696"/>
        <pc:sldMkLst>
          <pc:docMk/>
          <pc:sldMk cId="1604332153" sldId="266"/>
        </pc:sldMkLst>
        <pc:spChg chg="mod">
          <ac:chgData name="Junki Ogawa" userId="b133387b1b554f29" providerId="LiveId" clId="{733A44B5-F4BA-416A-8966-407BCB05FA8A}" dt="2022-01-19T23:56:25.920" v="3881" actId="20577"/>
          <ac:spMkLst>
            <pc:docMk/>
            <pc:sldMk cId="1604332153" sldId="266"/>
            <ac:spMk id="2" creationId="{7F2AD794-4F72-4AE7-A962-FEA45B03950D}"/>
          </ac:spMkLst>
        </pc:spChg>
        <pc:spChg chg="mod">
          <ac:chgData name="Junki Ogawa" userId="b133387b1b554f29" providerId="LiveId" clId="{733A44B5-F4BA-416A-8966-407BCB05FA8A}" dt="2022-01-19T23:56:56.201" v="3889" actId="14"/>
          <ac:spMkLst>
            <pc:docMk/>
            <pc:sldMk cId="1604332153" sldId="266"/>
            <ac:spMk id="3" creationId="{C75825DC-8214-491C-8C4A-B723ACEED92E}"/>
          </ac:spMkLst>
        </pc:spChg>
        <pc:picChg chg="del">
          <ac:chgData name="Junki Ogawa" userId="b133387b1b554f29" providerId="LiveId" clId="{733A44B5-F4BA-416A-8966-407BCB05FA8A}" dt="2022-01-19T23:56:14.177" v="3878" actId="478"/>
          <ac:picMkLst>
            <pc:docMk/>
            <pc:sldMk cId="1604332153" sldId="266"/>
            <ac:picMk id="5" creationId="{738805DC-9D6A-4A81-9E73-8651CCE6F244}"/>
          </ac:picMkLst>
        </pc:picChg>
      </pc:sldChg>
      <pc:sldChg chg="modSp add mod ord">
        <pc:chgData name="Junki Ogawa" userId="b133387b1b554f29" providerId="LiveId" clId="{733A44B5-F4BA-416A-8966-407BCB05FA8A}" dt="2022-01-22T03:06:18.407" v="7068"/>
        <pc:sldMkLst>
          <pc:docMk/>
          <pc:sldMk cId="1864998643" sldId="266"/>
        </pc:sldMkLst>
        <pc:spChg chg="mod">
          <ac:chgData name="Junki Ogawa" userId="b133387b1b554f29" providerId="LiveId" clId="{733A44B5-F4BA-416A-8966-407BCB05FA8A}" dt="2022-01-22T02:27:59.978" v="6605" actId="20577"/>
          <ac:spMkLst>
            <pc:docMk/>
            <pc:sldMk cId="1864998643" sldId="266"/>
            <ac:spMk id="2" creationId="{7F2AD794-4F72-4AE7-A962-FEA45B03950D}"/>
          </ac:spMkLst>
        </pc:spChg>
      </pc:sldChg>
      <pc:sldChg chg="modSp del mod">
        <pc:chgData name="Junki Ogawa" userId="b133387b1b554f29" providerId="LiveId" clId="{733A44B5-F4BA-416A-8966-407BCB05FA8A}" dt="2022-01-22T01:17:54.670" v="5358" actId="2696"/>
        <pc:sldMkLst>
          <pc:docMk/>
          <pc:sldMk cId="806017146" sldId="267"/>
        </pc:sldMkLst>
        <pc:spChg chg="mod">
          <ac:chgData name="Junki Ogawa" userId="b133387b1b554f29" providerId="LiveId" clId="{733A44B5-F4BA-416A-8966-407BCB05FA8A}" dt="2022-01-22T00:01:47.107" v="5285" actId="1076"/>
          <ac:spMkLst>
            <pc:docMk/>
            <pc:sldMk cId="806017146" sldId="267"/>
            <ac:spMk id="3" creationId="{627C5DC3-028D-40B8-9CAE-C1DDC06B3DB1}"/>
          </ac:spMkLst>
        </pc:spChg>
      </pc:sldChg>
    </pc:docChg>
  </pc:docChgLst>
  <pc:docChgLst>
    <pc:chgData name="Rajiv Manglani" userId="a0cf7d0810602c53" providerId="Windows Live" clId="Web-{DAA934BF-3840-4749-B3D1-966F33AE0EC1}"/>
    <pc:docChg chg="modSld">
      <pc:chgData name="Rajiv Manglani" userId="a0cf7d0810602c53" providerId="Windows Live" clId="Web-{DAA934BF-3840-4749-B3D1-966F33AE0EC1}" dt="2022-01-21T03:19:25.299" v="247" actId="20577"/>
      <pc:docMkLst>
        <pc:docMk/>
      </pc:docMkLst>
      <pc:sldChg chg="addSp delSp modSp">
        <pc:chgData name="Rajiv Manglani" userId="a0cf7d0810602c53" providerId="Windows Live" clId="Web-{DAA934BF-3840-4749-B3D1-966F33AE0EC1}" dt="2022-01-21T03:19:25.299" v="247" actId="20577"/>
        <pc:sldMkLst>
          <pc:docMk/>
          <pc:sldMk cId="1517927603" sldId="264"/>
        </pc:sldMkLst>
        <pc:spChg chg="mod">
          <ac:chgData name="Rajiv Manglani" userId="a0cf7d0810602c53" providerId="Windows Live" clId="Web-{DAA934BF-3840-4749-B3D1-966F33AE0EC1}" dt="2022-01-21T01:50:30.189" v="4" actId="1076"/>
          <ac:spMkLst>
            <pc:docMk/>
            <pc:sldMk cId="1517927603" sldId="264"/>
            <ac:spMk id="2" creationId="{92A745E8-D3B3-4F1E-AB2A-C5BFCF09683F}"/>
          </ac:spMkLst>
        </pc:spChg>
        <pc:spChg chg="mod">
          <ac:chgData name="Rajiv Manglani" userId="a0cf7d0810602c53" providerId="Windows Live" clId="Web-{DAA934BF-3840-4749-B3D1-966F33AE0EC1}" dt="2022-01-21T03:19:25.299" v="247" actId="20577"/>
          <ac:spMkLst>
            <pc:docMk/>
            <pc:sldMk cId="1517927603" sldId="264"/>
            <ac:spMk id="3" creationId="{206F25A6-C08A-414D-88E6-35FA4FFF59D4}"/>
          </ac:spMkLst>
        </pc:spChg>
        <pc:graphicFrameChg chg="add del mod">
          <ac:chgData name="Rajiv Manglani" userId="a0cf7d0810602c53" providerId="Windows Live" clId="Web-{DAA934BF-3840-4749-B3D1-966F33AE0EC1}" dt="2022-01-21T03:08:46.193" v="43"/>
          <ac:graphicFrameMkLst>
            <pc:docMk/>
            <pc:sldMk cId="1517927603" sldId="264"/>
            <ac:graphicFrameMk id="5" creationId="{0211EBC6-51AC-42AE-8E5C-9084FAF064F7}"/>
          </ac:graphicFrameMkLst>
        </pc:graphicFrameChg>
        <pc:picChg chg="add del mod">
          <ac:chgData name="Rajiv Manglani" userId="a0cf7d0810602c53" providerId="Windows Live" clId="Web-{DAA934BF-3840-4749-B3D1-966F33AE0EC1}" dt="2022-01-21T03:12:19.136" v="120"/>
          <ac:picMkLst>
            <pc:docMk/>
            <pc:sldMk cId="1517927603" sldId="264"/>
            <ac:picMk id="6" creationId="{43D5E5E5-E777-45BA-A323-F6C07B2E91E9}"/>
          </ac:picMkLst>
        </pc:picChg>
        <pc:picChg chg="add del mod">
          <ac:chgData name="Rajiv Manglani" userId="a0cf7d0810602c53" providerId="Windows Live" clId="Web-{DAA934BF-3840-4749-B3D1-966F33AE0EC1}" dt="2022-01-21T03:13:48.559" v="132"/>
          <ac:picMkLst>
            <pc:docMk/>
            <pc:sldMk cId="1517927603" sldId="264"/>
            <ac:picMk id="7" creationId="{58AE99B0-0929-4481-9058-BD9DA8093B98}"/>
          </ac:picMkLst>
        </pc:picChg>
        <pc:picChg chg="add del mod">
          <ac:chgData name="Rajiv Manglani" userId="a0cf7d0810602c53" providerId="Windows Live" clId="Web-{DAA934BF-3840-4749-B3D1-966F33AE0EC1}" dt="2022-01-21T03:12:28.808" v="123"/>
          <ac:picMkLst>
            <pc:docMk/>
            <pc:sldMk cId="1517927603" sldId="264"/>
            <ac:picMk id="8" creationId="{F3A55346-AA49-4BCE-BE39-F9E6C98B4F1F}"/>
          </ac:picMkLst>
        </pc:picChg>
        <pc:picChg chg="add del mod">
          <ac:chgData name="Rajiv Manglani" userId="a0cf7d0810602c53" providerId="Windows Live" clId="Web-{DAA934BF-3840-4749-B3D1-966F33AE0EC1}" dt="2022-01-21T03:13:11.136" v="131"/>
          <ac:picMkLst>
            <pc:docMk/>
            <pc:sldMk cId="1517927603" sldId="264"/>
            <ac:picMk id="9" creationId="{DAE076AC-4CCD-472D-8D6A-4C7B17733201}"/>
          </ac:picMkLst>
        </pc:picChg>
        <pc:picChg chg="add mod">
          <ac:chgData name="Rajiv Manglani" userId="a0cf7d0810602c53" providerId="Windows Live" clId="Web-{DAA934BF-3840-4749-B3D1-966F33AE0EC1}" dt="2022-01-21T03:14:24.685" v="139" actId="14100"/>
          <ac:picMkLst>
            <pc:docMk/>
            <pc:sldMk cId="1517927603" sldId="264"/>
            <ac:picMk id="10" creationId="{C1BA7CE8-A997-48B3-B9CA-E74AF744031B}"/>
          </ac:picMkLst>
        </pc:picChg>
        <pc:picChg chg="add del mod">
          <ac:chgData name="Rajiv Manglani" userId="a0cf7d0810602c53" providerId="Windows Live" clId="Web-{DAA934BF-3840-4749-B3D1-966F33AE0EC1}" dt="2022-01-21T03:15:08.810" v="141"/>
          <ac:picMkLst>
            <pc:docMk/>
            <pc:sldMk cId="1517927603" sldId="264"/>
            <ac:picMk id="11" creationId="{FFE67E8F-0E94-4956-A888-E3951B2C0547}"/>
          </ac:picMkLst>
        </pc:picChg>
        <pc:picChg chg="add mod">
          <ac:chgData name="Rajiv Manglani" userId="a0cf7d0810602c53" providerId="Windows Live" clId="Web-{DAA934BF-3840-4749-B3D1-966F33AE0EC1}" dt="2022-01-21T03:15:43.811" v="148" actId="14100"/>
          <ac:picMkLst>
            <pc:docMk/>
            <pc:sldMk cId="1517927603" sldId="264"/>
            <ac:picMk id="12" creationId="{E3D9107C-2BC0-46DA-BAAF-DCC92FDE7A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22468-EC7C-43A3-8C75-986F0FEF2F9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8C4A8-2DA2-4CEB-9E4D-00FAEB3B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decided on this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8C4A8-2DA2-4CEB-9E4D-00FAEB3B03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The price-to-rent ratio is the ratio of home prices to annualized rent in a given location. This ratio is used as a benchmark for estimating whether it's cheaper to rent or own property. The price-to-rent ratio is used as an indicator for whether housing markets are fairly valued, or in a bubble.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8C4A8-2DA2-4CEB-9E4D-00FAEB3B03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snips</a:t>
            </a:r>
          </a:p>
          <a:p>
            <a:r>
              <a:rPr lang="en-US"/>
              <a:t>Add our challenges and where we got stuck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SHOW IMAGES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8C4A8-2DA2-4CEB-9E4D-00FAEB3B03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91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snips</a:t>
            </a:r>
          </a:p>
          <a:p>
            <a:r>
              <a:rPr lang="en-US"/>
              <a:t>Add our challenges and where we got stuck</a:t>
            </a:r>
          </a:p>
          <a:p>
            <a:endParaRPr lang="en-US"/>
          </a:p>
          <a:p>
            <a:r>
              <a:rPr lang="en-US"/>
              <a:t>CLICK TO SHOW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8C4A8-2DA2-4CEB-9E4D-00FAEB3B03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snips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8C4A8-2DA2-4CEB-9E4D-00FAEB3B03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55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snips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8C4A8-2DA2-4CEB-9E4D-00FAEB3B03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1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snips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8C4A8-2DA2-4CEB-9E4D-00FAEB3B03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4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5915-55FE-472B-B5C8-D4518BFD2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EE206-AE68-473F-AB7D-3914CA7F7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54ED-698E-4579-9242-571928EA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A557-B041-475B-ABB3-89A5E2C6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718C8-2A84-4418-867B-8F0B7295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7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FDA7-480F-406B-ACE4-F3BF94B2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DD4C7-FD96-42D4-A9EC-0478A2484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25A47-1C30-4BE8-9009-D8B80BF8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40EC-73D7-460A-BFCD-7A479D29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632DC-E767-4C36-BF0B-D9EF5F43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2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BA569-BE9D-4524-A3C5-89A1175C4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9452A-CBC8-4650-AAA7-CF7EEC93C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5492C-F8B9-4C00-B288-16348F39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93B4-23B3-4279-AC7F-77314271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E63AC-DD7E-4439-BCF0-5937961B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62D1-26DA-4114-9DE4-B57D36B2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22F7-A2E2-4B5E-B29A-BB1BF226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8E63-05B4-4795-91A4-D1D72A9C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9BBD5-76D6-413C-AE2E-1DB93FFA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A5AF-C7DA-4A14-A1CB-F7D21DE7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486C-96BA-42FB-ADED-1E06C10E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C204-C971-4D3A-A370-08A8C6201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BE806-1CE0-431E-8A81-2EE57394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602D-EB94-46C2-918E-F7A23468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82A41-F28D-4B6A-B2DD-D4FE0ED1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3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0EFE-A954-4E60-B022-4676C30E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39CB-E9EC-43B6-B6BB-8E4A0435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B1D69-8AEF-4AB1-BD13-0DFB1518C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4F0E-1359-4C21-A08A-87CCAF64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84E82-CB7E-4BBB-804E-D5F1A3A1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15B99-4012-4614-974F-949D7B61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9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D97B-B5E0-4029-9119-0999560C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B2014-52F8-4EB7-A6A3-8BD2CCB8A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E99E1-6705-43F0-8DCA-86E6A0CB7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786EF-DBE7-4226-BE9C-50B830C0C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CFD47-9F03-48A1-9BAC-126779718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27AB3-511B-424D-A5B5-FE0303F5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6DB8E-99D1-4A13-A2D3-923DD661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99E81-76BC-42B1-991E-08CFF583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6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CD71-5A53-4BB5-B7B6-0C311E79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7B5E6-A0EA-405E-A501-E8CE8642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9826F-1F21-4108-977A-F76A9C14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78C66-6349-438B-81FF-F258F8D3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F01F6-725F-4DAD-A963-1698FEC9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AB0DA-C6F6-4DCC-942A-0FC3BD72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2365-6986-49C7-A022-9F89AC1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73C0-316B-445F-9B8E-6BCDA3C9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39C7-B99D-4521-8F79-1EF2D3BC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39E76-54FD-4A1F-AB7B-5C6497402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E2C28-B8FE-4712-8434-104388DE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2522-68A1-40A4-A01C-3ABDADF2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268A7-97D1-4261-9EEB-D645358D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9520-E4EE-4F71-B0F0-9DC62E3C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8187F-3CBA-4661-AA9C-CA5FACA5D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B396E-ED90-4572-BAD5-9B30DFE28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CBB9F-BC17-479E-BB27-DC413BD5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E4047-6559-43E5-B968-179B4FEB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E5BBC-CA3A-4447-AB03-5FA80933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9E36E-B459-4771-8326-1C310D27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DF9C6-8071-4789-A12E-725D41E4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C78C-D1B7-4D27-B0D4-F887DA8C9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BED57-93C0-4B35-9D8F-9CD580A7843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70A7E-37CA-4A99-869D-3E13E3A8B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DD7D9-2CA0-4391-8A21-F2391FB5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5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fin.com/news/data-center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21E47-C5EC-44F3-9C5F-0A79A9AD5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23" r="5477" b="1"/>
          <a:stretch/>
        </p:blipFill>
        <p:spPr>
          <a:xfrm>
            <a:off x="6096000" y="0"/>
            <a:ext cx="6130225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5B5CE-C2DB-4E01-AC8C-338C5E3F3E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" r="48031" b="-1"/>
          <a:stretch/>
        </p:blipFill>
        <p:spPr>
          <a:xfrm>
            <a:off x="-8953" y="0"/>
            <a:ext cx="6096000" cy="6857990"/>
          </a:xfrm>
          <a:prstGeom prst="rect">
            <a:avLst/>
          </a:prstGeom>
        </p:spPr>
      </p:pic>
      <p:sp>
        <p:nvSpPr>
          <p:cNvPr id="55" name="Rectangle 13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ame 15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7D19C-F3F3-4DA8-BE13-BBF650963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528" y="4292694"/>
            <a:ext cx="2700944" cy="1220636"/>
          </a:xfrm>
          <a:noFill/>
        </p:spPr>
        <p:txBody>
          <a:bodyPr>
            <a:normAutofit/>
          </a:bodyPr>
          <a:lstStyle/>
          <a:p>
            <a:r>
              <a:rPr lang="en-US" sz="1300" dirty="0">
                <a:solidFill>
                  <a:srgbClr val="080808"/>
                </a:solidFill>
              </a:rPr>
              <a:t>Vishwa </a:t>
            </a:r>
            <a:r>
              <a:rPr lang="en-US" sz="1300" dirty="0" err="1">
                <a:solidFill>
                  <a:srgbClr val="080808"/>
                </a:solidFill>
              </a:rPr>
              <a:t>Angampalli</a:t>
            </a:r>
            <a:endParaRPr lang="en-US" sz="1300" dirty="0">
              <a:solidFill>
                <a:srgbClr val="080808"/>
              </a:solidFill>
            </a:endParaRPr>
          </a:p>
          <a:p>
            <a:r>
              <a:rPr lang="en-US" sz="1300" dirty="0">
                <a:solidFill>
                  <a:srgbClr val="080808"/>
                </a:solidFill>
              </a:rPr>
              <a:t>Lindsay Hopewell</a:t>
            </a:r>
          </a:p>
          <a:p>
            <a:r>
              <a:rPr lang="en-US" sz="1300" dirty="0">
                <a:solidFill>
                  <a:srgbClr val="080808"/>
                </a:solidFill>
              </a:rPr>
              <a:t>Rajiv </a:t>
            </a:r>
            <a:r>
              <a:rPr lang="en-US" sz="1300" dirty="0" err="1">
                <a:solidFill>
                  <a:srgbClr val="080808"/>
                </a:solidFill>
              </a:rPr>
              <a:t>Manglani</a:t>
            </a:r>
            <a:endParaRPr lang="en-US" sz="1300" dirty="0">
              <a:solidFill>
                <a:srgbClr val="080808"/>
              </a:solidFill>
            </a:endParaRPr>
          </a:p>
          <a:p>
            <a:r>
              <a:rPr lang="en-US" sz="1300" dirty="0">
                <a:solidFill>
                  <a:srgbClr val="080808"/>
                </a:solidFill>
              </a:rPr>
              <a:t>Junki Ogawa</a:t>
            </a:r>
            <a:endParaRPr lang="en-US" sz="4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62D86-2BDE-4869-922D-E80751EBF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1955" y="2113521"/>
            <a:ext cx="3184410" cy="2042998"/>
          </a:xfrm>
          <a:noFill/>
        </p:spPr>
        <p:txBody>
          <a:bodyPr anchor="ctr">
            <a:normAutofit fontScale="90000"/>
          </a:bodyPr>
          <a:lstStyle/>
          <a:p>
            <a:r>
              <a:rPr lang="en-US" sz="2400" b="1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  <a:t>What is the </a:t>
            </a:r>
            <a:br>
              <a:rPr lang="en-US" sz="2400" b="1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</a:br>
            <a:r>
              <a:rPr lang="en-US" sz="2400" b="1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  <a:t>best zip code to buy as a rental investment?</a:t>
            </a:r>
            <a:br>
              <a:rPr lang="en-US" sz="2400" b="1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</a:br>
            <a:br>
              <a:rPr lang="en-US" sz="1600" b="1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</a:br>
            <a:r>
              <a:rPr lang="en-US" sz="2000" i="0" u="sng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  <a:t>Comparing top cities in the U.S. with high rent and low home sale prices</a:t>
            </a:r>
            <a:endParaRPr lang="en-US" sz="1600" u="sng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9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C80"/>
            </a:gs>
            <a:gs pos="25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5D37-FAB3-439C-A91B-208014DD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86" y="861134"/>
            <a:ext cx="11025027" cy="69599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egoe UI"/>
                <a:ea typeface="Verdana"/>
                <a:cs typeface="Segoe UI"/>
              </a:rPr>
              <a:t>The Price to Rent Ratio = </a:t>
            </a:r>
            <a:br>
              <a:rPr lang="en-US" sz="3600" b="1" dirty="0">
                <a:latin typeface="Segoe UI"/>
                <a:ea typeface="Verdana"/>
                <a:cs typeface="Segoe UI"/>
              </a:rPr>
            </a:br>
            <a:r>
              <a:rPr lang="en-US" sz="3600" b="1" dirty="0">
                <a:latin typeface="Segoe UI"/>
                <a:ea typeface="Verdana"/>
                <a:cs typeface="Segoe UI"/>
              </a:rPr>
              <a:t>	(Median Sale Price)/(Median Annual Rent)</a:t>
            </a:r>
            <a:br>
              <a:rPr lang="en-US" sz="3600" b="1" dirty="0">
                <a:solidFill>
                  <a:srgbClr val="333333"/>
                </a:solidFill>
                <a:latin typeface="Segoe UI"/>
                <a:ea typeface="Verdana"/>
                <a:cs typeface="Segoe UI"/>
              </a:rPr>
            </a:br>
            <a:endParaRPr lang="en-US" sz="36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5DC3-028D-40B8-9CAE-C1DDC06B3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80" y="1827000"/>
            <a:ext cx="10927640" cy="48847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Segoe UI"/>
                <a:ea typeface="Verdana"/>
                <a:cs typeface="Segoe UI"/>
              </a:rPr>
              <a:t>Lower</a:t>
            </a:r>
            <a:r>
              <a:rPr lang="en-US" sz="3600" dirty="0">
                <a:solidFill>
                  <a:srgbClr val="333333"/>
                </a:solidFill>
                <a:latin typeface="Segoe UI"/>
                <a:ea typeface="Verdana"/>
                <a:cs typeface="Segoe UI"/>
              </a:rPr>
              <a:t> Price-to-Rent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Segoe UI"/>
                <a:ea typeface="Verdana"/>
                <a:cs typeface="Segoe UI"/>
              </a:rPr>
              <a:t> ratio</a:t>
            </a:r>
          </a:p>
          <a:p>
            <a:pPr lvl="1"/>
            <a:r>
              <a:rPr lang="en-US" sz="3200" dirty="0">
                <a:solidFill>
                  <a:srgbClr val="333333"/>
                </a:solidFill>
                <a:latin typeface="Segoe UI"/>
                <a:ea typeface="Verdana"/>
                <a:cs typeface="Segoe UI"/>
              </a:rPr>
              <a:t>More favorable for buyers</a:t>
            </a:r>
            <a:endParaRPr lang="en-US" sz="3200" b="0" i="0" dirty="0">
              <a:effectLst/>
              <a:ea typeface="+mn-lt"/>
              <a:cs typeface="+mn-lt"/>
            </a:endParaRPr>
          </a:p>
          <a:p>
            <a:r>
              <a:rPr lang="en-US" sz="3600" dirty="0">
                <a:solidFill>
                  <a:srgbClr val="333333"/>
                </a:solidFill>
                <a:latin typeface="Segoe UI"/>
                <a:ea typeface="Verdana"/>
                <a:cs typeface="Segoe UI"/>
              </a:rPr>
              <a:t>H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Segoe UI"/>
                <a:ea typeface="Verdana"/>
                <a:cs typeface="Segoe UI"/>
              </a:rPr>
              <a:t>igher</a:t>
            </a:r>
            <a:r>
              <a:rPr lang="en-US" sz="3600" dirty="0">
                <a:solidFill>
                  <a:srgbClr val="333333"/>
                </a:solidFill>
                <a:latin typeface="Segoe UI"/>
                <a:ea typeface="Verdana"/>
                <a:cs typeface="Segoe UI"/>
              </a:rPr>
              <a:t> Price-to-Rent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Segoe UI"/>
                <a:ea typeface="Verdana"/>
                <a:cs typeface="Segoe UI"/>
              </a:rPr>
              <a:t> ratio</a:t>
            </a:r>
          </a:p>
          <a:p>
            <a:pPr lvl="1"/>
            <a:r>
              <a:rPr lang="en-US" sz="3200" dirty="0">
                <a:solidFill>
                  <a:srgbClr val="333333"/>
                </a:solidFill>
                <a:latin typeface="Segoe UI"/>
                <a:ea typeface="Verdana"/>
                <a:cs typeface="Segoe UI"/>
              </a:rPr>
              <a:t>Better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Segoe UI"/>
                <a:ea typeface="Verdana"/>
                <a:cs typeface="Segoe UI"/>
              </a:rPr>
              <a:t> environment</a:t>
            </a:r>
            <a:r>
              <a:rPr lang="en-US" sz="3200" dirty="0">
                <a:solidFill>
                  <a:srgbClr val="333333"/>
                </a:solidFill>
                <a:latin typeface="Segoe UI"/>
                <a:ea typeface="Verdana"/>
                <a:cs typeface="Segoe UI"/>
              </a:rPr>
              <a:t> to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Segoe UI"/>
                <a:ea typeface="Verdana"/>
                <a:cs typeface="Segoe UI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Segoe UI"/>
                <a:ea typeface="Verdana"/>
                <a:cs typeface="Segoe UI"/>
              </a:rPr>
              <a:t>renters</a:t>
            </a:r>
            <a:endParaRPr lang="en-US" sz="3200" dirty="0">
              <a:latin typeface="Segoe UI"/>
              <a:ea typeface="Verdana"/>
              <a:cs typeface="Segoe UI"/>
            </a:endParaRPr>
          </a:p>
          <a:p>
            <a:r>
              <a:rPr lang="en-US" sz="3600" dirty="0">
                <a:latin typeface="Segoe UI"/>
                <a:ea typeface="Verdana"/>
                <a:cs typeface="Segoe UI"/>
              </a:rPr>
              <a:t>Purpose of our project:</a:t>
            </a:r>
          </a:p>
          <a:p>
            <a:pPr lvl="1"/>
            <a:r>
              <a:rPr lang="en-US" sz="3200" dirty="0">
                <a:latin typeface="Segoe UI"/>
                <a:ea typeface="Verdana"/>
                <a:cs typeface="Segoe UI"/>
              </a:rPr>
              <a:t>Visualize the best places to buy and rent based off of the Price to Rent Ratio</a:t>
            </a:r>
          </a:p>
          <a:p>
            <a:endParaRPr lang="en-US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2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C80"/>
            </a:gs>
            <a:gs pos="25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D794-4F72-4AE7-A962-FEA45B03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89" y="211835"/>
            <a:ext cx="10515600" cy="1325563"/>
          </a:xfrm>
        </p:spPr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Data Sources and Extraction</a:t>
            </a:r>
            <a:endParaRPr lang="en-US">
              <a:highlight>
                <a:srgbClr val="FF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25DC-8214-491C-8C4A-B723ACEE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9631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900" dirty="0">
                <a:solidFill>
                  <a:schemeClr val="bg1"/>
                </a:solidFill>
                <a:highlight>
                  <a:srgbClr val="00008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Worldpopulationreview.com 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Webscraping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Pandas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Realtymole.com – API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0" lvl="5" indent="0"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https://www.redfin.com/news/data-center/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FCEB8-DC48-42F9-802C-4E8DE7246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36" y="4361157"/>
            <a:ext cx="2065145" cy="76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5F541-6CAE-485C-8649-40DA47C8F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36" y="2871783"/>
            <a:ext cx="3391301" cy="7304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6FCEE7-2312-42B1-94FE-BB62F3323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8295" y="211835"/>
            <a:ext cx="4552084" cy="18269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62D324-9859-498C-87E5-C61BF8AE6E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265" y="2147002"/>
            <a:ext cx="3641546" cy="44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7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C80"/>
            </a:gs>
            <a:gs pos="25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D794-4F72-4AE7-A962-FEA45B03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95" y="103665"/>
            <a:ext cx="10515600" cy="1325563"/>
          </a:xfrm>
        </p:spPr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Data Transformations</a:t>
            </a:r>
            <a:endParaRPr lang="en-US">
              <a:highlight>
                <a:srgbClr val="FF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25DC-8214-491C-8C4A-B723ACEE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87" y="1256456"/>
            <a:ext cx="6061364" cy="3876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6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Sqlalchemy</a:t>
            </a:r>
            <a:r>
              <a:rPr lang="en-US" sz="2600" u="sng" dirty="0">
                <a:latin typeface="Segoe UI" panose="020B0502040204020203" pitchFamily="34" charset="0"/>
                <a:cs typeface="Segoe UI" panose="020B0502040204020203" pitchFamily="34" charset="0"/>
              </a:rPr>
              <a:t> to convert to CSV</a:t>
            </a:r>
          </a:p>
          <a:p>
            <a:pPr marL="0" indent="0">
              <a:buNone/>
            </a:pPr>
            <a:endParaRPr lang="en-US" sz="2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600" u="sng" dirty="0">
                <a:latin typeface="Segoe UI" panose="020B0502040204020203" pitchFamily="34" charset="0"/>
                <a:cs typeface="Segoe UI" panose="020B0502040204020203" pitchFamily="34" charset="0"/>
              </a:rPr>
              <a:t>SQL with Postgres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JOIN on zip code as the Primary Key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Created main view with full data set to be used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Created new column for the Price to Rent Ratio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Created new table to use in Flask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600" u="sng" dirty="0">
                <a:latin typeface="Segoe UI" panose="020B0502040204020203" pitchFamily="34" charset="0"/>
                <a:cs typeface="Segoe UI" panose="020B0502040204020203" pitchFamily="34" charset="0"/>
              </a:rPr>
              <a:t>Convert zip codes to longitude and latitude</a:t>
            </a:r>
            <a:endParaRPr lang="en-US" sz="2600" i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pip install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pgeocode</a:t>
            </a: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E825C-9D0A-4C80-B1F3-D31A65564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36" y="5264150"/>
            <a:ext cx="11534775" cy="1228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D814AC-860A-4DF2-89D1-179040E72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051" y="629807"/>
            <a:ext cx="5421818" cy="4361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8805DC-9D6A-4A81-9E73-8651CCE6F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051" y="365125"/>
            <a:ext cx="5648651" cy="2816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169E8-3F9D-4559-9037-CBA7183C2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7051" y="65831"/>
            <a:ext cx="5291688" cy="51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4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C80"/>
            </a:gs>
            <a:gs pos="25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D794-4F72-4AE7-A962-FEA45B03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The Coding Approach</a:t>
            </a:r>
            <a:endParaRPr lang="en-US">
              <a:highlight>
                <a:srgbClr val="FF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25DC-8214-491C-8C4A-B723ACEE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Flask</a:t>
            </a:r>
          </a:p>
          <a:p>
            <a:pPr lvl="1"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 of our bigger hurdles of this project – connecting Flask to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  <a:p>
            <a:pPr lvl="1"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Leaflet - map the zip codes and visualize the Price to Rent Ratio</a:t>
            </a:r>
          </a:p>
          <a:p>
            <a:pPr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HTML and CSS</a:t>
            </a:r>
          </a:p>
          <a:p>
            <a:pPr lvl="1"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Bootstrap – Cards to show top 5 and bottom 5 areas to buy and rent</a:t>
            </a:r>
          </a:p>
          <a:p>
            <a:pPr lvl="1"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CSS – style the legend</a:t>
            </a:r>
          </a:p>
          <a:p>
            <a:pPr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Plot.ly</a:t>
            </a:r>
          </a:p>
          <a:p>
            <a:pPr lvl="1"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Bar graph to visualize the population and their Price to Rent Ratio</a:t>
            </a:r>
          </a:p>
          <a:p>
            <a:pPr marL="457200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0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C80"/>
            </a:gs>
            <a:gs pos="25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BC7E-2C8A-4C56-AD4F-DA3D2872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Plot.ly, and Interactive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BDBBC-DFBF-4DE6-8B47-A14B913E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856" y="1690688"/>
            <a:ext cx="5348288" cy="46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9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C80"/>
            </a:gs>
            <a:gs pos="25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45E8-D3B3-4F1E-AB2A-C5BFCF09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734"/>
            <a:ext cx="10515600" cy="1325563"/>
          </a:xfrm>
        </p:spPr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25A6-C08A-414D-88E6-35FA4FFF5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32" y="928055"/>
            <a:ext cx="11866960" cy="5678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Segoe UI"/>
                <a:cs typeface="Segoe UI"/>
              </a:rPr>
              <a:t>Top 5 cities with lowest price to rent ratio – </a:t>
            </a:r>
            <a:r>
              <a:rPr lang="en-US" sz="1800">
                <a:latin typeface="Segoe UI"/>
                <a:cs typeface="Segoe UI"/>
              </a:rPr>
              <a:t>3</a:t>
            </a:r>
            <a:r>
              <a:rPr lang="en-US" sz="2400">
                <a:latin typeface="Segoe UI"/>
                <a:cs typeface="Segoe UI"/>
              </a:rPr>
              <a:t> </a:t>
            </a:r>
            <a:r>
              <a:rPr lang="en-US" sz="1800">
                <a:latin typeface="Segoe UI"/>
                <a:cs typeface="Segoe UI"/>
              </a:rPr>
              <a:t>cities  in FL</a:t>
            </a:r>
          </a:p>
          <a:p>
            <a:pPr marL="0" indent="0">
              <a:buNone/>
            </a:pPr>
            <a:endParaRPr lang="en-US">
              <a:latin typeface="Segoe UI"/>
              <a:cs typeface="Segoe UI"/>
            </a:endParaRPr>
          </a:p>
          <a:p>
            <a:pPr marL="0" indent="0">
              <a:buNone/>
            </a:pPr>
            <a:endParaRPr lang="en-US">
              <a:latin typeface="Segoe UI"/>
              <a:cs typeface="Segoe UI"/>
            </a:endParaRPr>
          </a:p>
          <a:p>
            <a:pPr marL="0" indent="0">
              <a:buNone/>
            </a:pPr>
            <a:endParaRPr lang="en-US">
              <a:latin typeface="Segoe UI"/>
              <a:cs typeface="Segoe UI"/>
            </a:endParaRPr>
          </a:p>
          <a:p>
            <a:pPr marL="0" indent="0">
              <a:buNone/>
            </a:pPr>
            <a:endParaRPr lang="en-US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>
                <a:latin typeface="Segoe UI"/>
                <a:cs typeface="Segoe UI"/>
              </a:rPr>
              <a:t>Bottom 5 cities with highest price to rent ratio – </a:t>
            </a:r>
            <a:r>
              <a:rPr lang="en-US" sz="1800">
                <a:latin typeface="Segoe UI"/>
                <a:cs typeface="Segoe UI"/>
              </a:rPr>
              <a:t>4 cities  in CA</a:t>
            </a:r>
          </a:p>
          <a:p>
            <a:pPr marL="0" indent="0">
              <a:buNone/>
            </a:pPr>
            <a:endParaRPr lang="en-US">
              <a:latin typeface="Segoe UI"/>
              <a:cs typeface="Segoe UI"/>
            </a:endParaRPr>
          </a:p>
          <a:p>
            <a:pPr marL="0" indent="0">
              <a:buNone/>
            </a:pPr>
            <a:endParaRPr lang="en-US">
              <a:latin typeface="Segoe UI"/>
              <a:cs typeface="Segoe UI"/>
            </a:endParaRPr>
          </a:p>
          <a:p>
            <a:pPr marL="0" indent="0">
              <a:buNone/>
            </a:pPr>
            <a:endParaRPr lang="en-US">
              <a:latin typeface="Segoe UI"/>
              <a:cs typeface="Segoe UI"/>
            </a:endParaRP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C1BA7CE8-A997-48B3-B9CA-E74AF744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8" y="1532302"/>
            <a:ext cx="11590491" cy="1763645"/>
          </a:xfrm>
          <a:prstGeom prst="rect">
            <a:avLst/>
          </a:prstGeom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E3D9107C-2BC0-46DA-BAAF-DCC92FDE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99" y="4083055"/>
            <a:ext cx="11603977" cy="179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2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C80"/>
            </a:gs>
            <a:gs pos="25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D794-4F72-4AE7-A962-FEA45B03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Opportunities and limitations</a:t>
            </a:r>
            <a:endParaRPr lang="en-US">
              <a:highlight>
                <a:srgbClr val="FF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25DC-8214-491C-8C4A-B723ACEE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Get cleaner data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forgot we needed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map on Leaflet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Get broader data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Our data sets were specific – it required us to get more data sets and create more Joins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Connecting Flask to JavaScript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3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C80"/>
            </a:gs>
            <a:gs pos="25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D794-4F72-4AE7-A962-FEA45B03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Next steps for further analysis</a:t>
            </a:r>
            <a:endParaRPr lang="en-US" dirty="0">
              <a:highlight>
                <a:srgbClr val="FF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25DC-8214-491C-8C4A-B723ACEE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Explore other variables that effect home sale and rent costs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Opportunities to consider: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Future forecasting of local housing market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Property tax rate, interest rate,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Trends in WFH and local migration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Home sale and rental prices have rapidly changed in the past two years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While all our data sources were dated from in the past 3 months, we’re not sure how frequently our data sources are updating their information</a:t>
            </a:r>
          </a:p>
          <a:p>
            <a:pPr lvl="2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9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506</Words>
  <Application>Microsoft Office PowerPoint</Application>
  <PresentationFormat>Widescreen</PresentationFormat>
  <Paragraphs>89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SourceSansPro</vt:lpstr>
      <vt:lpstr>Office Theme</vt:lpstr>
      <vt:lpstr>What is the  best zip code to buy as a rental investment?  Comparing top cities in the U.S. with high rent and low home sale prices</vt:lpstr>
      <vt:lpstr>The Price to Rent Ratio =   (Median Sale Price)/(Median Annual Rent) </vt:lpstr>
      <vt:lpstr>Data Sources and Extraction</vt:lpstr>
      <vt:lpstr>Data Transformations</vt:lpstr>
      <vt:lpstr>The Coding Approach</vt:lpstr>
      <vt:lpstr>Javascript, Plot.ly, and Interactive Map</vt:lpstr>
      <vt:lpstr>Analysis</vt:lpstr>
      <vt:lpstr>Opportunities and limitations</vt:lpstr>
      <vt:lpstr>Next steps for 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there a city that Ed and Madison should go buy as a rental investment?  Comparing top cities in the U.S. with high rent and low home sale prices</dc:title>
  <dc:creator>Junki Ogawa</dc:creator>
  <cp:lastModifiedBy>Junki Ogawa</cp:lastModifiedBy>
  <cp:revision>1</cp:revision>
  <dcterms:created xsi:type="dcterms:W3CDTF">2022-01-16T16:29:06Z</dcterms:created>
  <dcterms:modified xsi:type="dcterms:W3CDTF">2022-01-22T03:06:42Z</dcterms:modified>
</cp:coreProperties>
</file>