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20B01-779A-410B-9211-3E3B471B5D79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59EC7-30C6-4993-A161-910A1670E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81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50EF-5D77-4905-906C-072ACB45BB01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31E6BB6-7E73-4DBC-A7A8-D6C5CB25D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32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50EF-5D77-4905-906C-072ACB45BB01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31E6BB6-7E73-4DBC-A7A8-D6C5CB25D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69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50EF-5D77-4905-906C-072ACB45BB01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31E6BB6-7E73-4DBC-A7A8-D6C5CB25DE7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4715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50EF-5D77-4905-906C-072ACB45BB01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1E6BB6-7E73-4DBC-A7A8-D6C5CB25D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53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50EF-5D77-4905-906C-072ACB45BB01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1E6BB6-7E73-4DBC-A7A8-D6C5CB25DE7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5778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50EF-5D77-4905-906C-072ACB45BB01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1E6BB6-7E73-4DBC-A7A8-D6C5CB25D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237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50EF-5D77-4905-906C-072ACB45BB01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6BB6-7E73-4DBC-A7A8-D6C5CB25D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087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50EF-5D77-4905-906C-072ACB45BB01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6BB6-7E73-4DBC-A7A8-D6C5CB25D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919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50EF-5D77-4905-906C-072ACB45BB01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6BB6-7E73-4DBC-A7A8-D6C5CB25D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92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50EF-5D77-4905-906C-072ACB45BB01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6BB6-7E73-4DBC-A7A8-D6C5CB25D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83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50EF-5D77-4905-906C-072ACB45BB01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31E6BB6-7E73-4DBC-A7A8-D6C5CB25D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11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50EF-5D77-4905-906C-072ACB45BB01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31E6BB6-7E73-4DBC-A7A8-D6C5CB25D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2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50EF-5D77-4905-906C-072ACB45BB01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31E6BB6-7E73-4DBC-A7A8-D6C5CB25D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48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50EF-5D77-4905-906C-072ACB45BB01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6BB6-7E73-4DBC-A7A8-D6C5CB25D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38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50EF-5D77-4905-906C-072ACB45BB01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6BB6-7E73-4DBC-A7A8-D6C5CB25D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9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50EF-5D77-4905-906C-072ACB45BB01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6BB6-7E73-4DBC-A7A8-D6C5CB25D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14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50EF-5D77-4905-906C-072ACB45BB01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1E6BB6-7E73-4DBC-A7A8-D6C5CB25D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44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850EF-5D77-4905-906C-072ACB45BB01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31E6BB6-7E73-4DBC-A7A8-D6C5CB25D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75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3EBAA-3C87-0C6C-52E6-F748095DC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3057" y="1023257"/>
            <a:ext cx="6640285" cy="209005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SENTIMENTAL ANALYSIS</a:t>
            </a:r>
            <a:b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on Customers Review</a:t>
            </a:r>
            <a:endParaRPr lang="en-IN" sz="2200" b="1" dirty="0">
              <a:solidFill>
                <a:srgbClr val="FF0000"/>
              </a:solidFill>
              <a:latin typeface="Aptos Display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72729F-984E-E0A6-6C1F-ECC39CDAAF53}"/>
              </a:ext>
            </a:extLst>
          </p:cNvPr>
          <p:cNvSpPr txBox="1"/>
          <p:nvPr/>
        </p:nvSpPr>
        <p:spPr>
          <a:xfrm>
            <a:off x="4811486" y="4593771"/>
            <a:ext cx="643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PRESENTED  by</a:t>
            </a:r>
            <a:r>
              <a:rPr lang="en-IN" dirty="0"/>
              <a:t> –</a:t>
            </a:r>
          </a:p>
          <a:p>
            <a:r>
              <a:rPr lang="en-IN" dirty="0"/>
              <a:t>       </a:t>
            </a:r>
            <a:r>
              <a:rPr lang="en-IN" b="1" dirty="0">
                <a:solidFill>
                  <a:srgbClr val="FF0000"/>
                </a:solidFill>
              </a:rPr>
              <a:t>VANGASAM KISHORE REDDY</a:t>
            </a:r>
          </a:p>
        </p:txBody>
      </p:sp>
    </p:spTree>
    <p:extLst>
      <p:ext uri="{BB962C8B-B14F-4D97-AF65-F5344CB8AC3E}">
        <p14:creationId xmlns:p14="http://schemas.microsoft.com/office/powerpoint/2010/main" val="395990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F77B3544-5922-7FE7-F604-931CE9A58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631371"/>
            <a:ext cx="5649687" cy="53231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2FC7AA-5573-AED1-1E49-A3D9D917884F}"/>
              </a:ext>
            </a:extLst>
          </p:cNvPr>
          <p:cNvSpPr txBox="1"/>
          <p:nvPr/>
        </p:nvSpPr>
        <p:spPr>
          <a:xfrm>
            <a:off x="1665514" y="631371"/>
            <a:ext cx="3929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B497ED-1DEF-A4C0-FE3A-F3E766E311CB}"/>
              </a:ext>
            </a:extLst>
          </p:cNvPr>
          <p:cNvSpPr txBox="1"/>
          <p:nvPr/>
        </p:nvSpPr>
        <p:spPr>
          <a:xfrm>
            <a:off x="947058" y="1429786"/>
            <a:ext cx="43542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I'll assume the dataset contains a column for ratings. Since I cannot directly access image content, I will guide you through the process of calculating the required statistics and forming sentences based on the findings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Pic-1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C1E44-06DE-D645-860D-EDBF9E5173A5}"/>
              </a:ext>
            </a:extLst>
          </p:cNvPr>
          <p:cNvSpPr txBox="1"/>
          <p:nvPr/>
        </p:nvSpPr>
        <p:spPr>
          <a:xfrm>
            <a:off x="6629400" y="6226629"/>
            <a:ext cx="290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Pic-1: </a:t>
            </a:r>
            <a:r>
              <a:rPr lang="en-US" sz="1800" dirty="0">
                <a:latin typeface="Aptos Display" panose="020B0004020202020204" pitchFamily="34" charset="0"/>
                <a:cs typeface="Times New Roman" panose="02020603050405020304" pitchFamily="18" charset="0"/>
              </a:rPr>
              <a:t>Customers Review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1795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AE2C59-1903-3404-6287-0FB78384BE3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96885" y="623888"/>
            <a:ext cx="8926285" cy="801687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AA117B6E-4BD5-446C-C3E4-9AC1B4A70040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56" y="1295400"/>
            <a:ext cx="4778829" cy="3036169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B2B4DF8-F6F5-598E-B1E1-26484ABBA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917" y="1295400"/>
            <a:ext cx="5252354" cy="28842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7DBA69A-ED50-F181-5D53-ECFC01FF6D5B}"/>
              </a:ext>
            </a:extLst>
          </p:cNvPr>
          <p:cNvSpPr txBox="1"/>
          <p:nvPr/>
        </p:nvSpPr>
        <p:spPr>
          <a:xfrm>
            <a:off x="1143001" y="4528457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Pic-2: Distribution</a:t>
            </a:r>
          </a:p>
          <a:p>
            <a:endParaRPr lang="en-IN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26F671-F588-AED9-2925-F25C3D23B184}"/>
              </a:ext>
            </a:extLst>
          </p:cNvPr>
          <p:cNvSpPr txBox="1"/>
          <p:nvPr/>
        </p:nvSpPr>
        <p:spPr>
          <a:xfrm flipH="1">
            <a:off x="7990115" y="4331569"/>
            <a:ext cx="332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Pic-3: Range of Each Rating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52550A-300D-6823-68FF-367DCFF977FB}"/>
              </a:ext>
            </a:extLst>
          </p:cNvPr>
          <p:cNvSpPr txBox="1"/>
          <p:nvPr/>
        </p:nvSpPr>
        <p:spPr>
          <a:xfrm>
            <a:off x="1349828" y="5371676"/>
            <a:ext cx="9873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pie chart based on the ratings data from your dataset shows the pic-2.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every rating of the customer rating shows the pic-3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76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99</TotalTime>
  <Words>96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Aptos Display</vt:lpstr>
      <vt:lpstr>Arial</vt:lpstr>
      <vt:lpstr>Calibri</vt:lpstr>
      <vt:lpstr>Century Gothic</vt:lpstr>
      <vt:lpstr>Times New Roman</vt:lpstr>
      <vt:lpstr>Wingdings</vt:lpstr>
      <vt:lpstr>Wingdings 3</vt:lpstr>
      <vt:lpstr>Wisp</vt:lpstr>
      <vt:lpstr>SENTIMENTAL ANALYSIS  on Customers Review</vt:lpstr>
      <vt:lpstr>PowerPoint Presentation</vt:lpstr>
      <vt:lpstr>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kishore reddy</dc:creator>
  <cp:lastModifiedBy>kishore reddy</cp:lastModifiedBy>
  <cp:revision>1</cp:revision>
  <dcterms:created xsi:type="dcterms:W3CDTF">2024-06-08T11:08:15Z</dcterms:created>
  <dcterms:modified xsi:type="dcterms:W3CDTF">2024-06-08T12:47:53Z</dcterms:modified>
</cp:coreProperties>
</file>