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4fcbfd7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4fcbfd7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4fcbfd7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4fcbfd7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4fcbfd7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4fcbfd7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4fcbfd7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4fcbfd7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File importer system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design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3"/>
            <a:ext cx="9144002" cy="402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servers to maintain.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scalability and bursts of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Low cost - Pay only when you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Secure with IAM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additional </a:t>
            </a:r>
            <a:r>
              <a:rPr lang="en-GB"/>
              <a:t>background</a:t>
            </a:r>
            <a:r>
              <a:rPr lang="en-GB"/>
              <a:t> jobs are required.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additional step to convert files to CSV because these files are discarded anyways.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Faster deployment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memory - 10 GB but current file sizes are very low(400 KB) so it would process easily. User creating large excel files doesn’t seem to be practical.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disk space(10 GB) - again this isn’t a problem due to low file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execution time - 15 mins - Small files are easily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Complexity in local testing - AWS SAM can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Cold start up time - As it is a background process, there shouldn’t be an impact.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Further improvements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</a:t>
            </a:r>
            <a:r>
              <a:rPr lang="en-GB"/>
              <a:t>notification</a:t>
            </a:r>
            <a:r>
              <a:rPr lang="en-GB"/>
              <a:t> email to user once all the uploaded files are processed.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 credentials in secrets to allow lambda to fetch them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local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log line to include timestamp, filename and scriptname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