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9A6C75-C9DE-4C9D-9677-4B0FE1B237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B3E409-F48F-490A-BF0D-E45E27FE33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01E6A0-C754-42FA-995B-38919C0A99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E1416A-5245-4625-B288-CA62C18D87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E9B9A6-ED4F-4F25-9F69-40255ACC18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472CD8-00E6-4F1F-88A1-F71CD3D26E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FF6C1B-E164-4A40-9DC3-1528805159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F8EDA2-0632-4136-8F58-59159799B5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AA8C75-9253-4F43-A25A-7253441CC5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7B0F23-5786-4A21-B94D-269F32CC6C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5B52DD-143E-4285-88B2-35FB3A0326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C9CAB8-470F-4044-A6D7-6A4BC7700C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BC84ABD-4200-4790-9866-9954DF2B799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2023-02-28T14:08:54Z</dcterms:created>
  <dc:creator/>
  <dc:description/>
  <dc:language>en-US</dc:language>
  <cp:lastModifiedBy/>
  <cp:revision>0</cp:revision>
  <dc:subject/>
  <dc:title/>
</cp:coreProperties>
</file>