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8"/>
  </p:notesMasterIdLst>
  <p:sldIdLst>
    <p:sldId id="256" r:id="rId2"/>
    <p:sldId id="270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ACFFE8-ED77-47B9-96D8-DDDEBA93625F}" v="164" dt="2019-09-27T03:33:32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Paul Rodrigues" userId="af7a01e99fe21224" providerId="LiveId" clId="{79ACFFE8-ED77-47B9-96D8-DDDEBA93625F}"/>
    <pc:docChg chg="undo redo custSel addSld delSld modSld">
      <pc:chgData name="John Paul Rodrigues" userId="af7a01e99fe21224" providerId="LiveId" clId="{79ACFFE8-ED77-47B9-96D8-DDDEBA93625F}" dt="2019-09-27T03:34:03.420" v="3912" actId="2696"/>
      <pc:docMkLst>
        <pc:docMk/>
      </pc:docMkLst>
      <pc:sldChg chg="modSp add">
        <pc:chgData name="John Paul Rodrigues" userId="af7a01e99fe21224" providerId="LiveId" clId="{79ACFFE8-ED77-47B9-96D8-DDDEBA93625F}" dt="2019-09-27T01:49:34.240" v="55" actId="20577"/>
        <pc:sldMkLst>
          <pc:docMk/>
          <pc:sldMk cId="3869019871" sldId="256"/>
        </pc:sldMkLst>
        <pc:spChg chg="mod">
          <ac:chgData name="John Paul Rodrigues" userId="af7a01e99fe21224" providerId="LiveId" clId="{79ACFFE8-ED77-47B9-96D8-DDDEBA93625F}" dt="2019-09-27T01:49:29.225" v="32" actId="20577"/>
          <ac:spMkLst>
            <pc:docMk/>
            <pc:sldMk cId="3869019871" sldId="256"/>
            <ac:spMk id="2" creationId="{115BF649-C46C-49A3-BA3D-E140894FF882}"/>
          </ac:spMkLst>
        </pc:spChg>
        <pc:spChg chg="mod">
          <ac:chgData name="John Paul Rodrigues" userId="af7a01e99fe21224" providerId="LiveId" clId="{79ACFFE8-ED77-47B9-96D8-DDDEBA93625F}" dt="2019-09-27T01:49:34.240" v="55" actId="20577"/>
          <ac:spMkLst>
            <pc:docMk/>
            <pc:sldMk cId="3869019871" sldId="256"/>
            <ac:spMk id="3" creationId="{B79D3683-7782-4354-AEE3-DCCE41219A09}"/>
          </ac:spMkLst>
        </pc:spChg>
      </pc:sldChg>
      <pc:sldChg chg="modSp add">
        <pc:chgData name="John Paul Rodrigues" userId="af7a01e99fe21224" providerId="LiveId" clId="{79ACFFE8-ED77-47B9-96D8-DDDEBA93625F}" dt="2019-09-27T01:58:25.977" v="349" actId="20577"/>
        <pc:sldMkLst>
          <pc:docMk/>
          <pc:sldMk cId="3824975313" sldId="257"/>
        </pc:sldMkLst>
        <pc:spChg chg="mod">
          <ac:chgData name="John Paul Rodrigues" userId="af7a01e99fe21224" providerId="LiveId" clId="{79ACFFE8-ED77-47B9-96D8-DDDEBA93625F}" dt="2019-09-27T01:54:33.705" v="65" actId="5793"/>
          <ac:spMkLst>
            <pc:docMk/>
            <pc:sldMk cId="3824975313" sldId="257"/>
            <ac:spMk id="2" creationId="{911CC647-ED53-49C8-A345-914BBBD8A559}"/>
          </ac:spMkLst>
        </pc:spChg>
        <pc:spChg chg="mod">
          <ac:chgData name="John Paul Rodrigues" userId="af7a01e99fe21224" providerId="LiveId" clId="{79ACFFE8-ED77-47B9-96D8-DDDEBA93625F}" dt="2019-09-27T01:58:25.977" v="349" actId="20577"/>
          <ac:spMkLst>
            <pc:docMk/>
            <pc:sldMk cId="3824975313" sldId="257"/>
            <ac:spMk id="3" creationId="{58C82BB7-2A7E-41AE-8850-2C599957046B}"/>
          </ac:spMkLst>
        </pc:spChg>
      </pc:sldChg>
      <pc:sldChg chg="modSp add">
        <pc:chgData name="John Paul Rodrigues" userId="af7a01e99fe21224" providerId="LiveId" clId="{79ACFFE8-ED77-47B9-96D8-DDDEBA93625F}" dt="2019-09-27T02:03:37.513" v="565" actId="20577"/>
        <pc:sldMkLst>
          <pc:docMk/>
          <pc:sldMk cId="2467688086" sldId="258"/>
        </pc:sldMkLst>
        <pc:spChg chg="mod">
          <ac:chgData name="John Paul Rodrigues" userId="af7a01e99fe21224" providerId="LiveId" clId="{79ACFFE8-ED77-47B9-96D8-DDDEBA93625F}" dt="2019-09-27T01:58:38.711" v="357" actId="20577"/>
          <ac:spMkLst>
            <pc:docMk/>
            <pc:sldMk cId="2467688086" sldId="258"/>
            <ac:spMk id="2" creationId="{AAA4B6AA-138C-49B6-ACC4-DC05C38DCB06}"/>
          </ac:spMkLst>
        </pc:spChg>
        <pc:spChg chg="mod">
          <ac:chgData name="John Paul Rodrigues" userId="af7a01e99fe21224" providerId="LiveId" clId="{79ACFFE8-ED77-47B9-96D8-DDDEBA93625F}" dt="2019-09-27T02:03:37.513" v="565" actId="20577"/>
          <ac:spMkLst>
            <pc:docMk/>
            <pc:sldMk cId="2467688086" sldId="258"/>
            <ac:spMk id="3" creationId="{82997F5E-92CB-484C-8A0C-34F0C5242917}"/>
          </ac:spMkLst>
        </pc:spChg>
      </pc:sldChg>
      <pc:sldChg chg="modSp add">
        <pc:chgData name="John Paul Rodrigues" userId="af7a01e99fe21224" providerId="LiveId" clId="{79ACFFE8-ED77-47B9-96D8-DDDEBA93625F}" dt="2019-09-27T02:10:43.753" v="827" actId="20577"/>
        <pc:sldMkLst>
          <pc:docMk/>
          <pc:sldMk cId="1251718454" sldId="259"/>
        </pc:sldMkLst>
        <pc:spChg chg="mod">
          <ac:chgData name="John Paul Rodrigues" userId="af7a01e99fe21224" providerId="LiveId" clId="{79ACFFE8-ED77-47B9-96D8-DDDEBA93625F}" dt="2019-09-27T02:03:49.167" v="597" actId="20577"/>
          <ac:spMkLst>
            <pc:docMk/>
            <pc:sldMk cId="1251718454" sldId="259"/>
            <ac:spMk id="2" creationId="{0F6C4C32-4881-494E-A2B7-9685D70160BB}"/>
          </ac:spMkLst>
        </pc:spChg>
        <pc:spChg chg="mod">
          <ac:chgData name="John Paul Rodrigues" userId="af7a01e99fe21224" providerId="LiveId" clId="{79ACFFE8-ED77-47B9-96D8-DDDEBA93625F}" dt="2019-09-27T02:10:43.753" v="827" actId="20577"/>
          <ac:spMkLst>
            <pc:docMk/>
            <pc:sldMk cId="1251718454" sldId="259"/>
            <ac:spMk id="3" creationId="{0CF9358E-1A19-4974-B9D2-046135CECA7B}"/>
          </ac:spMkLst>
        </pc:spChg>
      </pc:sldChg>
      <pc:sldChg chg="add del">
        <pc:chgData name="John Paul Rodrigues" userId="af7a01e99fe21224" providerId="LiveId" clId="{79ACFFE8-ED77-47B9-96D8-DDDEBA93625F}" dt="2019-09-27T02:14:43.420" v="834" actId="2696"/>
        <pc:sldMkLst>
          <pc:docMk/>
          <pc:sldMk cId="1565596632" sldId="260"/>
        </pc:sldMkLst>
      </pc:sldChg>
      <pc:sldChg chg="add del">
        <pc:chgData name="John Paul Rodrigues" userId="af7a01e99fe21224" providerId="LiveId" clId="{79ACFFE8-ED77-47B9-96D8-DDDEBA93625F}" dt="2019-09-27T02:14:05.220" v="833" actId="2696"/>
        <pc:sldMkLst>
          <pc:docMk/>
          <pc:sldMk cId="4040151073" sldId="261"/>
        </pc:sldMkLst>
      </pc:sldChg>
      <pc:sldChg chg="modSp add">
        <pc:chgData name="John Paul Rodrigues" userId="af7a01e99fe21224" providerId="LiveId" clId="{79ACFFE8-ED77-47B9-96D8-DDDEBA93625F}" dt="2019-09-27T02:13:56.800" v="830" actId="27636"/>
        <pc:sldMkLst>
          <pc:docMk/>
          <pc:sldMk cId="1086409019" sldId="262"/>
        </pc:sldMkLst>
        <pc:spChg chg="mod">
          <ac:chgData name="John Paul Rodrigues" userId="af7a01e99fe21224" providerId="LiveId" clId="{79ACFFE8-ED77-47B9-96D8-DDDEBA93625F}" dt="2019-09-27T02:13:56.800" v="830" actId="27636"/>
          <ac:spMkLst>
            <pc:docMk/>
            <pc:sldMk cId="1086409019" sldId="262"/>
            <ac:spMk id="3" creationId="{00000000-0000-0000-0000-000000000000}"/>
          </ac:spMkLst>
        </pc:spChg>
      </pc:sldChg>
      <pc:sldChg chg="modSp add">
        <pc:chgData name="John Paul Rodrigues" userId="af7a01e99fe21224" providerId="LiveId" clId="{79ACFFE8-ED77-47B9-96D8-DDDEBA93625F}" dt="2019-09-27T02:13:56.807" v="831" actId="27636"/>
        <pc:sldMkLst>
          <pc:docMk/>
          <pc:sldMk cId="1747837246" sldId="263"/>
        </pc:sldMkLst>
        <pc:spChg chg="mod">
          <ac:chgData name="John Paul Rodrigues" userId="af7a01e99fe21224" providerId="LiveId" clId="{79ACFFE8-ED77-47B9-96D8-DDDEBA93625F}" dt="2019-09-27T02:13:56.807" v="831" actId="27636"/>
          <ac:spMkLst>
            <pc:docMk/>
            <pc:sldMk cId="1747837246" sldId="263"/>
            <ac:spMk id="3" creationId="{00000000-0000-0000-0000-000000000000}"/>
          </ac:spMkLst>
        </pc:spChg>
      </pc:sldChg>
      <pc:sldChg chg="add">
        <pc:chgData name="John Paul Rodrigues" userId="af7a01e99fe21224" providerId="LiveId" clId="{79ACFFE8-ED77-47B9-96D8-DDDEBA93625F}" dt="2019-09-27T02:13:56.665" v="829"/>
        <pc:sldMkLst>
          <pc:docMk/>
          <pc:sldMk cId="1099041675" sldId="264"/>
        </pc:sldMkLst>
      </pc:sldChg>
      <pc:sldChg chg="add">
        <pc:chgData name="John Paul Rodrigues" userId="af7a01e99fe21224" providerId="LiveId" clId="{79ACFFE8-ED77-47B9-96D8-DDDEBA93625F}" dt="2019-09-27T02:13:56.665" v="829"/>
        <pc:sldMkLst>
          <pc:docMk/>
          <pc:sldMk cId="471101661" sldId="265"/>
        </pc:sldMkLst>
      </pc:sldChg>
      <pc:sldChg chg="modSp add">
        <pc:chgData name="John Paul Rodrigues" userId="af7a01e99fe21224" providerId="LiveId" clId="{79ACFFE8-ED77-47B9-96D8-DDDEBA93625F}" dt="2019-09-27T02:13:56.818" v="832" actId="27636"/>
        <pc:sldMkLst>
          <pc:docMk/>
          <pc:sldMk cId="3248618538" sldId="266"/>
        </pc:sldMkLst>
        <pc:spChg chg="mod">
          <ac:chgData name="John Paul Rodrigues" userId="af7a01e99fe21224" providerId="LiveId" clId="{79ACFFE8-ED77-47B9-96D8-DDDEBA93625F}" dt="2019-09-27T02:13:56.818" v="832" actId="27636"/>
          <ac:spMkLst>
            <pc:docMk/>
            <pc:sldMk cId="3248618538" sldId="266"/>
            <ac:spMk id="3" creationId="{00000000-0000-0000-0000-000000000000}"/>
          </ac:spMkLst>
        </pc:spChg>
      </pc:sldChg>
      <pc:sldChg chg="add">
        <pc:chgData name="John Paul Rodrigues" userId="af7a01e99fe21224" providerId="LiveId" clId="{79ACFFE8-ED77-47B9-96D8-DDDEBA93625F}" dt="2019-09-27T02:13:56.665" v="829"/>
        <pc:sldMkLst>
          <pc:docMk/>
          <pc:sldMk cId="3836739984" sldId="267"/>
        </pc:sldMkLst>
      </pc:sldChg>
      <pc:sldChg chg="add">
        <pc:chgData name="John Paul Rodrigues" userId="af7a01e99fe21224" providerId="LiveId" clId="{79ACFFE8-ED77-47B9-96D8-DDDEBA93625F}" dt="2019-09-27T02:13:56.665" v="829"/>
        <pc:sldMkLst>
          <pc:docMk/>
          <pc:sldMk cId="1544888868" sldId="268"/>
        </pc:sldMkLst>
      </pc:sldChg>
      <pc:sldChg chg="add">
        <pc:chgData name="John Paul Rodrigues" userId="af7a01e99fe21224" providerId="LiveId" clId="{79ACFFE8-ED77-47B9-96D8-DDDEBA93625F}" dt="2019-09-27T02:13:56.665" v="829"/>
        <pc:sldMkLst>
          <pc:docMk/>
          <pc:sldMk cId="416819522" sldId="269"/>
        </pc:sldMkLst>
      </pc:sldChg>
      <pc:sldChg chg="addSp delSp modSp add">
        <pc:chgData name="John Paul Rodrigues" userId="af7a01e99fe21224" providerId="LiveId" clId="{79ACFFE8-ED77-47B9-96D8-DDDEBA93625F}" dt="2019-09-27T02:28:30.829" v="1216" actId="1076"/>
        <pc:sldMkLst>
          <pc:docMk/>
          <pc:sldMk cId="189950204" sldId="270"/>
        </pc:sldMkLst>
        <pc:spChg chg="mod">
          <ac:chgData name="John Paul Rodrigues" userId="af7a01e99fe21224" providerId="LiveId" clId="{79ACFFE8-ED77-47B9-96D8-DDDEBA93625F}" dt="2019-09-27T02:17:12.024" v="863" actId="20577"/>
          <ac:spMkLst>
            <pc:docMk/>
            <pc:sldMk cId="189950204" sldId="270"/>
            <ac:spMk id="2" creationId="{2FCA2343-8E30-498B-BE66-F9922EEF861D}"/>
          </ac:spMkLst>
        </pc:spChg>
        <pc:spChg chg="del">
          <ac:chgData name="John Paul Rodrigues" userId="af7a01e99fe21224" providerId="LiveId" clId="{79ACFFE8-ED77-47B9-96D8-DDDEBA93625F}" dt="2019-09-27T02:17:36.870" v="864" actId="1032"/>
          <ac:spMkLst>
            <pc:docMk/>
            <pc:sldMk cId="189950204" sldId="270"/>
            <ac:spMk id="3" creationId="{539EFA4D-3BB0-460F-A9ED-4AEAC04C618D}"/>
          </ac:spMkLst>
        </pc:spChg>
        <pc:spChg chg="add del mod">
          <ac:chgData name="John Paul Rodrigues" userId="af7a01e99fe21224" providerId="LiveId" clId="{79ACFFE8-ED77-47B9-96D8-DDDEBA93625F}" dt="2019-09-27T02:21:23.089" v="924" actId="478"/>
          <ac:spMkLst>
            <pc:docMk/>
            <pc:sldMk cId="189950204" sldId="270"/>
            <ac:spMk id="5" creationId="{E2DF25DD-2CD4-4E4C-AE3D-223026550D33}"/>
          </ac:spMkLst>
        </pc:spChg>
        <pc:spChg chg="add mod">
          <ac:chgData name="John Paul Rodrigues" userId="af7a01e99fe21224" providerId="LiveId" clId="{79ACFFE8-ED77-47B9-96D8-DDDEBA93625F}" dt="2019-09-27T02:28:15.568" v="1210" actId="1076"/>
          <ac:spMkLst>
            <pc:docMk/>
            <pc:sldMk cId="189950204" sldId="270"/>
            <ac:spMk id="6" creationId="{F0CCBB4C-986D-4E04-9297-FC525E5C021E}"/>
          </ac:spMkLst>
        </pc:spChg>
        <pc:spChg chg="add mod">
          <ac:chgData name="John Paul Rodrigues" userId="af7a01e99fe21224" providerId="LiveId" clId="{79ACFFE8-ED77-47B9-96D8-DDDEBA93625F}" dt="2019-09-27T02:28:10.743" v="1208" actId="1076"/>
          <ac:spMkLst>
            <pc:docMk/>
            <pc:sldMk cId="189950204" sldId="270"/>
            <ac:spMk id="7" creationId="{85FDAEC9-8BA8-4561-890E-21EEAAB78568}"/>
          </ac:spMkLst>
        </pc:spChg>
        <pc:spChg chg="add mod">
          <ac:chgData name="John Paul Rodrigues" userId="af7a01e99fe21224" providerId="LiveId" clId="{79ACFFE8-ED77-47B9-96D8-DDDEBA93625F}" dt="2019-09-27T02:28:22.619" v="1213" actId="1076"/>
          <ac:spMkLst>
            <pc:docMk/>
            <pc:sldMk cId="189950204" sldId="270"/>
            <ac:spMk id="10" creationId="{1DF9EB01-F9D1-4816-A3C3-90F0F0EF745D}"/>
          </ac:spMkLst>
        </pc:spChg>
        <pc:spChg chg="add mod">
          <ac:chgData name="John Paul Rodrigues" userId="af7a01e99fe21224" providerId="LiveId" clId="{79ACFFE8-ED77-47B9-96D8-DDDEBA93625F}" dt="2019-09-27T02:28:27.246" v="1214" actId="1076"/>
          <ac:spMkLst>
            <pc:docMk/>
            <pc:sldMk cId="189950204" sldId="270"/>
            <ac:spMk id="11" creationId="{F8B83092-A6EF-47D1-95A8-68A6F08C554E}"/>
          </ac:spMkLst>
        </pc:spChg>
        <pc:spChg chg="add mod">
          <ac:chgData name="John Paul Rodrigues" userId="af7a01e99fe21224" providerId="LiveId" clId="{79ACFFE8-ED77-47B9-96D8-DDDEBA93625F}" dt="2019-09-27T02:28:20.151" v="1212" actId="1076"/>
          <ac:spMkLst>
            <pc:docMk/>
            <pc:sldMk cId="189950204" sldId="270"/>
            <ac:spMk id="13" creationId="{B6BF1D0C-C824-4BEE-BED5-F937392D074B}"/>
          </ac:spMkLst>
        </pc:spChg>
        <pc:spChg chg="add mod">
          <ac:chgData name="John Paul Rodrigues" userId="af7a01e99fe21224" providerId="LiveId" clId="{79ACFFE8-ED77-47B9-96D8-DDDEBA93625F}" dt="2019-09-27T02:28:30.829" v="1216" actId="1076"/>
          <ac:spMkLst>
            <pc:docMk/>
            <pc:sldMk cId="189950204" sldId="270"/>
            <ac:spMk id="14" creationId="{502467D0-C24F-4093-9D5E-337375636F9A}"/>
          </ac:spMkLst>
        </pc:spChg>
        <pc:graphicFrameChg chg="add del mod">
          <ac:chgData name="John Paul Rodrigues" userId="af7a01e99fe21224" providerId="LiveId" clId="{79ACFFE8-ED77-47B9-96D8-DDDEBA93625F}" dt="2019-09-27T02:19:11.418" v="919" actId="478"/>
          <ac:graphicFrameMkLst>
            <pc:docMk/>
            <pc:sldMk cId="189950204" sldId="270"/>
            <ac:graphicFrameMk id="4" creationId="{ED28FE22-5F06-4DB4-ABE4-5614E1B81E96}"/>
          </ac:graphicFrameMkLst>
        </pc:graphicFrameChg>
        <pc:picChg chg="add mod">
          <ac:chgData name="John Paul Rodrigues" userId="af7a01e99fe21224" providerId="LiveId" clId="{79ACFFE8-ED77-47B9-96D8-DDDEBA93625F}" dt="2019-09-27T02:28:12.944" v="1209" actId="1076"/>
          <ac:picMkLst>
            <pc:docMk/>
            <pc:sldMk cId="189950204" sldId="270"/>
            <ac:picMk id="1026" creationId="{50005C15-3989-48D2-950D-1A89C55FF500}"/>
          </ac:picMkLst>
        </pc:picChg>
        <pc:picChg chg="add mod">
          <ac:chgData name="John Paul Rodrigues" userId="af7a01e99fe21224" providerId="LiveId" clId="{79ACFFE8-ED77-47B9-96D8-DDDEBA93625F}" dt="2019-09-27T02:28:18.229" v="1211" actId="1076"/>
          <ac:picMkLst>
            <pc:docMk/>
            <pc:sldMk cId="189950204" sldId="270"/>
            <ac:picMk id="1028" creationId="{38E82F41-3215-4AB7-B31A-77358FCA1A37}"/>
          </ac:picMkLst>
        </pc:picChg>
        <pc:picChg chg="add mod">
          <ac:chgData name="John Paul Rodrigues" userId="af7a01e99fe21224" providerId="LiveId" clId="{79ACFFE8-ED77-47B9-96D8-DDDEBA93625F}" dt="2019-09-27T02:28:28.753" v="1215" actId="1076"/>
          <ac:picMkLst>
            <pc:docMk/>
            <pc:sldMk cId="189950204" sldId="270"/>
            <ac:picMk id="1030" creationId="{12A174D2-5D7C-411B-ADE9-121A484CF572}"/>
          </ac:picMkLst>
        </pc:picChg>
      </pc:sldChg>
      <pc:sldChg chg="addSp modSp add">
        <pc:chgData name="John Paul Rodrigues" userId="af7a01e99fe21224" providerId="LiveId" clId="{79ACFFE8-ED77-47B9-96D8-DDDEBA93625F}" dt="2019-09-27T02:41:59.823" v="1396" actId="1076"/>
        <pc:sldMkLst>
          <pc:docMk/>
          <pc:sldMk cId="3248630939" sldId="271"/>
        </pc:sldMkLst>
        <pc:spChg chg="mod">
          <ac:chgData name="John Paul Rodrigues" userId="af7a01e99fe21224" providerId="LiveId" clId="{79ACFFE8-ED77-47B9-96D8-DDDEBA93625F}" dt="2019-09-27T02:29:14.569" v="1251" actId="20577"/>
          <ac:spMkLst>
            <pc:docMk/>
            <pc:sldMk cId="3248630939" sldId="271"/>
            <ac:spMk id="2" creationId="{E26F8F01-6890-49F0-9176-243D1884963F}"/>
          </ac:spMkLst>
        </pc:spChg>
        <pc:spChg chg="mod">
          <ac:chgData name="John Paul Rodrigues" userId="af7a01e99fe21224" providerId="LiveId" clId="{79ACFFE8-ED77-47B9-96D8-DDDEBA93625F}" dt="2019-09-27T02:41:10.707" v="1390" actId="20577"/>
          <ac:spMkLst>
            <pc:docMk/>
            <pc:sldMk cId="3248630939" sldId="271"/>
            <ac:spMk id="3" creationId="{38DBF197-5C6E-432E-8723-42B9A3DC151C}"/>
          </ac:spMkLst>
        </pc:spChg>
        <pc:spChg chg="add mod">
          <ac:chgData name="John Paul Rodrigues" userId="af7a01e99fe21224" providerId="LiveId" clId="{79ACFFE8-ED77-47B9-96D8-DDDEBA93625F}" dt="2019-09-27T02:41:50.796" v="1393" actId="1076"/>
          <ac:spMkLst>
            <pc:docMk/>
            <pc:sldMk cId="3248630939" sldId="271"/>
            <ac:spMk id="4" creationId="{0046C2F4-AEB6-41F6-8CB5-9E2E4C215F0B}"/>
          </ac:spMkLst>
        </pc:spChg>
        <pc:spChg chg="add mod">
          <ac:chgData name="John Paul Rodrigues" userId="af7a01e99fe21224" providerId="LiveId" clId="{79ACFFE8-ED77-47B9-96D8-DDDEBA93625F}" dt="2019-09-27T02:41:46.146" v="1392" actId="27636"/>
          <ac:spMkLst>
            <pc:docMk/>
            <pc:sldMk cId="3248630939" sldId="271"/>
            <ac:spMk id="7" creationId="{A7A75B94-244F-4068-976E-740DCA641AAF}"/>
          </ac:spMkLst>
        </pc:spChg>
        <pc:spChg chg="add mod">
          <ac:chgData name="John Paul Rodrigues" userId="af7a01e99fe21224" providerId="LiveId" clId="{79ACFFE8-ED77-47B9-96D8-DDDEBA93625F}" dt="2019-09-27T02:41:46.146" v="1392" actId="27636"/>
          <ac:spMkLst>
            <pc:docMk/>
            <pc:sldMk cId="3248630939" sldId="271"/>
            <ac:spMk id="8" creationId="{5F91371B-C2F0-48D2-86F2-1AB94A48EA70}"/>
          </ac:spMkLst>
        </pc:spChg>
        <pc:picChg chg="add mod">
          <ac:chgData name="John Paul Rodrigues" userId="af7a01e99fe21224" providerId="LiveId" clId="{79ACFFE8-ED77-47B9-96D8-DDDEBA93625F}" dt="2019-09-27T02:41:58.648" v="1395" actId="1076"/>
          <ac:picMkLst>
            <pc:docMk/>
            <pc:sldMk cId="3248630939" sldId="271"/>
            <ac:picMk id="5" creationId="{C8FE977A-2982-40DA-A943-7C826878DCFB}"/>
          </ac:picMkLst>
        </pc:picChg>
        <pc:picChg chg="add mod">
          <ac:chgData name="John Paul Rodrigues" userId="af7a01e99fe21224" providerId="LiveId" clId="{79ACFFE8-ED77-47B9-96D8-DDDEBA93625F}" dt="2019-09-27T02:41:59.823" v="1396" actId="1076"/>
          <ac:picMkLst>
            <pc:docMk/>
            <pc:sldMk cId="3248630939" sldId="271"/>
            <ac:picMk id="6" creationId="{D8F2EB40-65D7-4FF2-A134-79FB39CAD134}"/>
          </ac:picMkLst>
        </pc:picChg>
        <pc:picChg chg="add mod">
          <ac:chgData name="John Paul Rodrigues" userId="af7a01e99fe21224" providerId="LiveId" clId="{79ACFFE8-ED77-47B9-96D8-DDDEBA93625F}" dt="2019-09-27T02:41:53.518" v="1394" actId="1076"/>
          <ac:picMkLst>
            <pc:docMk/>
            <pc:sldMk cId="3248630939" sldId="271"/>
            <ac:picMk id="9" creationId="{09A0EFD4-250A-4764-B3DC-AE33D2ADDAB4}"/>
          </ac:picMkLst>
        </pc:picChg>
      </pc:sldChg>
      <pc:sldChg chg="modSp add">
        <pc:chgData name="John Paul Rodrigues" userId="af7a01e99fe21224" providerId="LiveId" clId="{79ACFFE8-ED77-47B9-96D8-DDDEBA93625F}" dt="2019-09-27T02:46:12.363" v="1703" actId="20577"/>
        <pc:sldMkLst>
          <pc:docMk/>
          <pc:sldMk cId="3173120445" sldId="272"/>
        </pc:sldMkLst>
        <pc:spChg chg="mod">
          <ac:chgData name="John Paul Rodrigues" userId="af7a01e99fe21224" providerId="LiveId" clId="{79ACFFE8-ED77-47B9-96D8-DDDEBA93625F}" dt="2019-09-27T02:42:26.235" v="1417" actId="20577"/>
          <ac:spMkLst>
            <pc:docMk/>
            <pc:sldMk cId="3173120445" sldId="272"/>
            <ac:spMk id="2" creationId="{DBF2BB30-A541-432F-B0E1-4B9F84605D46}"/>
          </ac:spMkLst>
        </pc:spChg>
        <pc:spChg chg="mod">
          <ac:chgData name="John Paul Rodrigues" userId="af7a01e99fe21224" providerId="LiveId" clId="{79ACFFE8-ED77-47B9-96D8-DDDEBA93625F}" dt="2019-09-27T02:46:12.363" v="1703" actId="20577"/>
          <ac:spMkLst>
            <pc:docMk/>
            <pc:sldMk cId="3173120445" sldId="272"/>
            <ac:spMk id="3" creationId="{66BDC5ED-2B4C-4389-8536-4FC6D4D80219}"/>
          </ac:spMkLst>
        </pc:spChg>
      </pc:sldChg>
      <pc:sldChg chg="modSp add">
        <pc:chgData name="John Paul Rodrigues" userId="af7a01e99fe21224" providerId="LiveId" clId="{79ACFFE8-ED77-47B9-96D8-DDDEBA93625F}" dt="2019-09-27T02:47:54.955" v="1811" actId="20577"/>
        <pc:sldMkLst>
          <pc:docMk/>
          <pc:sldMk cId="917822775" sldId="273"/>
        </pc:sldMkLst>
        <pc:spChg chg="mod">
          <ac:chgData name="John Paul Rodrigues" userId="af7a01e99fe21224" providerId="LiveId" clId="{79ACFFE8-ED77-47B9-96D8-DDDEBA93625F}" dt="2019-09-27T02:47:34.579" v="1731" actId="20577"/>
          <ac:spMkLst>
            <pc:docMk/>
            <pc:sldMk cId="917822775" sldId="273"/>
            <ac:spMk id="2" creationId="{8259D51D-07B9-4A6C-AE13-302C8BB8F132}"/>
          </ac:spMkLst>
        </pc:spChg>
        <pc:spChg chg="mod">
          <ac:chgData name="John Paul Rodrigues" userId="af7a01e99fe21224" providerId="LiveId" clId="{79ACFFE8-ED77-47B9-96D8-DDDEBA93625F}" dt="2019-09-27T02:47:54.955" v="1811" actId="20577"/>
          <ac:spMkLst>
            <pc:docMk/>
            <pc:sldMk cId="917822775" sldId="273"/>
            <ac:spMk id="3" creationId="{E29047F5-E61F-44F2-9775-6053334BE055}"/>
          </ac:spMkLst>
        </pc:spChg>
      </pc:sldChg>
      <pc:sldChg chg="modSp add">
        <pc:chgData name="John Paul Rodrigues" userId="af7a01e99fe21224" providerId="LiveId" clId="{79ACFFE8-ED77-47B9-96D8-DDDEBA93625F}" dt="2019-09-27T02:58:28.556" v="2208" actId="20577"/>
        <pc:sldMkLst>
          <pc:docMk/>
          <pc:sldMk cId="905446571" sldId="274"/>
        </pc:sldMkLst>
        <pc:spChg chg="mod">
          <ac:chgData name="John Paul Rodrigues" userId="af7a01e99fe21224" providerId="LiveId" clId="{79ACFFE8-ED77-47B9-96D8-DDDEBA93625F}" dt="2019-09-27T02:56:37.115" v="1983" actId="20577"/>
          <ac:spMkLst>
            <pc:docMk/>
            <pc:sldMk cId="905446571" sldId="274"/>
            <ac:spMk id="2" creationId="{C28B2B76-2D59-4A12-83D9-929A7655E065}"/>
          </ac:spMkLst>
        </pc:spChg>
        <pc:spChg chg="mod">
          <ac:chgData name="John Paul Rodrigues" userId="af7a01e99fe21224" providerId="LiveId" clId="{79ACFFE8-ED77-47B9-96D8-DDDEBA93625F}" dt="2019-09-27T02:58:28.556" v="2208" actId="20577"/>
          <ac:spMkLst>
            <pc:docMk/>
            <pc:sldMk cId="905446571" sldId="274"/>
            <ac:spMk id="3" creationId="{DF7C3ABA-F593-44CA-8687-24BD5FBA09CB}"/>
          </ac:spMkLst>
        </pc:spChg>
      </pc:sldChg>
      <pc:sldChg chg="modSp add">
        <pc:chgData name="John Paul Rodrigues" userId="af7a01e99fe21224" providerId="LiveId" clId="{79ACFFE8-ED77-47B9-96D8-DDDEBA93625F}" dt="2019-09-27T03:03:53.804" v="2801" actId="20577"/>
        <pc:sldMkLst>
          <pc:docMk/>
          <pc:sldMk cId="1956529029" sldId="275"/>
        </pc:sldMkLst>
        <pc:spChg chg="mod">
          <ac:chgData name="John Paul Rodrigues" userId="af7a01e99fe21224" providerId="LiveId" clId="{79ACFFE8-ED77-47B9-96D8-DDDEBA93625F}" dt="2019-09-27T02:58:45.171" v="2237" actId="20577"/>
          <ac:spMkLst>
            <pc:docMk/>
            <pc:sldMk cId="1956529029" sldId="275"/>
            <ac:spMk id="2" creationId="{C28B2B76-2D59-4A12-83D9-929A7655E065}"/>
          </ac:spMkLst>
        </pc:spChg>
        <pc:spChg chg="mod">
          <ac:chgData name="John Paul Rodrigues" userId="af7a01e99fe21224" providerId="LiveId" clId="{79ACFFE8-ED77-47B9-96D8-DDDEBA93625F}" dt="2019-09-27T03:03:53.804" v="2801" actId="20577"/>
          <ac:spMkLst>
            <pc:docMk/>
            <pc:sldMk cId="1956529029" sldId="275"/>
            <ac:spMk id="3" creationId="{DF7C3ABA-F593-44CA-8687-24BD5FBA09CB}"/>
          </ac:spMkLst>
        </pc:spChg>
      </pc:sldChg>
      <pc:sldChg chg="modSp add">
        <pc:chgData name="John Paul Rodrigues" userId="af7a01e99fe21224" providerId="LiveId" clId="{79ACFFE8-ED77-47B9-96D8-DDDEBA93625F}" dt="2019-09-27T03:07:20.874" v="3146" actId="27636"/>
        <pc:sldMkLst>
          <pc:docMk/>
          <pc:sldMk cId="166919335" sldId="276"/>
        </pc:sldMkLst>
        <pc:spChg chg="mod">
          <ac:chgData name="John Paul Rodrigues" userId="af7a01e99fe21224" providerId="LiveId" clId="{79ACFFE8-ED77-47B9-96D8-DDDEBA93625F}" dt="2019-09-27T03:04:08.787" v="2820" actId="20577"/>
          <ac:spMkLst>
            <pc:docMk/>
            <pc:sldMk cId="166919335" sldId="276"/>
            <ac:spMk id="2" creationId="{C8C1DF59-9C07-44C1-A889-8FF854BB4122}"/>
          </ac:spMkLst>
        </pc:spChg>
        <pc:spChg chg="mod">
          <ac:chgData name="John Paul Rodrigues" userId="af7a01e99fe21224" providerId="LiveId" clId="{79ACFFE8-ED77-47B9-96D8-DDDEBA93625F}" dt="2019-09-27T03:07:20.874" v="3146" actId="27636"/>
          <ac:spMkLst>
            <pc:docMk/>
            <pc:sldMk cId="166919335" sldId="276"/>
            <ac:spMk id="3" creationId="{954DC448-4334-4A8F-87D9-C7702CF76F02}"/>
          </ac:spMkLst>
        </pc:spChg>
      </pc:sldChg>
      <pc:sldChg chg="addSp delSp modSp add">
        <pc:chgData name="John Paul Rodrigues" userId="af7a01e99fe21224" providerId="LiveId" clId="{79ACFFE8-ED77-47B9-96D8-DDDEBA93625F}" dt="2019-09-27T03:09:45.507" v="3278" actId="20577"/>
        <pc:sldMkLst>
          <pc:docMk/>
          <pc:sldMk cId="1397334290" sldId="277"/>
        </pc:sldMkLst>
        <pc:spChg chg="mod">
          <ac:chgData name="John Paul Rodrigues" userId="af7a01e99fe21224" providerId="LiveId" clId="{79ACFFE8-ED77-47B9-96D8-DDDEBA93625F}" dt="2019-09-27T03:09:45.507" v="3278" actId="20577"/>
          <ac:spMkLst>
            <pc:docMk/>
            <pc:sldMk cId="1397334290" sldId="277"/>
            <ac:spMk id="2" creationId="{2E8138DE-BFC1-4508-BE32-078D26EAD529}"/>
          </ac:spMkLst>
        </pc:spChg>
        <pc:spChg chg="mod">
          <ac:chgData name="John Paul Rodrigues" userId="af7a01e99fe21224" providerId="LiveId" clId="{79ACFFE8-ED77-47B9-96D8-DDDEBA93625F}" dt="2019-09-27T03:09:42.552" v="3270" actId="5793"/>
          <ac:spMkLst>
            <pc:docMk/>
            <pc:sldMk cId="1397334290" sldId="277"/>
            <ac:spMk id="3" creationId="{3E3F2A59-1E0C-4DBF-8A3E-F0C88B5D18C4}"/>
          </ac:spMkLst>
        </pc:spChg>
        <pc:spChg chg="add del">
          <ac:chgData name="John Paul Rodrigues" userId="af7a01e99fe21224" providerId="LiveId" clId="{79ACFFE8-ED77-47B9-96D8-DDDEBA93625F}" dt="2019-09-27T03:08:32.173" v="3201"/>
          <ac:spMkLst>
            <pc:docMk/>
            <pc:sldMk cId="1397334290" sldId="277"/>
            <ac:spMk id="4" creationId="{C5BB79C8-C713-4994-A1A9-91594598939B}"/>
          </ac:spMkLst>
        </pc:spChg>
        <pc:spChg chg="add del">
          <ac:chgData name="John Paul Rodrigues" userId="af7a01e99fe21224" providerId="LiveId" clId="{79ACFFE8-ED77-47B9-96D8-DDDEBA93625F}" dt="2019-09-27T03:08:33.932" v="3203"/>
          <ac:spMkLst>
            <pc:docMk/>
            <pc:sldMk cId="1397334290" sldId="277"/>
            <ac:spMk id="5" creationId="{A696E248-1AAA-48AD-9F74-68E1AAD7BD48}"/>
          </ac:spMkLst>
        </pc:spChg>
      </pc:sldChg>
      <pc:sldChg chg="modSp add">
        <pc:chgData name="John Paul Rodrigues" userId="af7a01e99fe21224" providerId="LiveId" clId="{79ACFFE8-ED77-47B9-96D8-DDDEBA93625F}" dt="2019-09-27T03:10:48.293" v="3351" actId="20577"/>
        <pc:sldMkLst>
          <pc:docMk/>
          <pc:sldMk cId="3882321123" sldId="278"/>
        </pc:sldMkLst>
        <pc:spChg chg="mod">
          <ac:chgData name="John Paul Rodrigues" userId="af7a01e99fe21224" providerId="LiveId" clId="{79ACFFE8-ED77-47B9-96D8-DDDEBA93625F}" dt="2019-09-27T03:09:50.651" v="3290" actId="20577"/>
          <ac:spMkLst>
            <pc:docMk/>
            <pc:sldMk cId="3882321123" sldId="278"/>
            <ac:spMk id="2" creationId="{2E8138DE-BFC1-4508-BE32-078D26EAD529}"/>
          </ac:spMkLst>
        </pc:spChg>
        <pc:spChg chg="mod">
          <ac:chgData name="John Paul Rodrigues" userId="af7a01e99fe21224" providerId="LiveId" clId="{79ACFFE8-ED77-47B9-96D8-DDDEBA93625F}" dt="2019-09-27T03:10:48.293" v="3351" actId="20577"/>
          <ac:spMkLst>
            <pc:docMk/>
            <pc:sldMk cId="3882321123" sldId="278"/>
            <ac:spMk id="3" creationId="{3E3F2A59-1E0C-4DBF-8A3E-F0C88B5D18C4}"/>
          </ac:spMkLst>
        </pc:spChg>
      </pc:sldChg>
      <pc:sldChg chg="modSp add">
        <pc:chgData name="John Paul Rodrigues" userId="af7a01e99fe21224" providerId="LiveId" clId="{79ACFFE8-ED77-47B9-96D8-DDDEBA93625F}" dt="2019-09-27T03:12:00.349" v="3414" actId="20577"/>
        <pc:sldMkLst>
          <pc:docMk/>
          <pc:sldMk cId="1268227476" sldId="279"/>
        </pc:sldMkLst>
        <pc:spChg chg="mod">
          <ac:chgData name="John Paul Rodrigues" userId="af7a01e99fe21224" providerId="LiveId" clId="{79ACFFE8-ED77-47B9-96D8-DDDEBA93625F}" dt="2019-09-27T03:10:59.727" v="3361" actId="20577"/>
          <ac:spMkLst>
            <pc:docMk/>
            <pc:sldMk cId="1268227476" sldId="279"/>
            <ac:spMk id="2" creationId="{1FC0C211-FD3C-44CA-9C5D-097CBBC3B758}"/>
          </ac:spMkLst>
        </pc:spChg>
        <pc:spChg chg="mod">
          <ac:chgData name="John Paul Rodrigues" userId="af7a01e99fe21224" providerId="LiveId" clId="{79ACFFE8-ED77-47B9-96D8-DDDEBA93625F}" dt="2019-09-27T03:12:00.349" v="3414" actId="20577"/>
          <ac:spMkLst>
            <pc:docMk/>
            <pc:sldMk cId="1268227476" sldId="279"/>
            <ac:spMk id="3" creationId="{5B62329F-2B91-4D33-9242-3975602A8D66}"/>
          </ac:spMkLst>
        </pc:spChg>
      </pc:sldChg>
      <pc:sldChg chg="addSp modSp add">
        <pc:chgData name="John Paul Rodrigues" userId="af7a01e99fe21224" providerId="LiveId" clId="{79ACFFE8-ED77-47B9-96D8-DDDEBA93625F}" dt="2019-09-27T03:14:48.590" v="3475" actId="1076"/>
        <pc:sldMkLst>
          <pc:docMk/>
          <pc:sldMk cId="3338532070" sldId="280"/>
        </pc:sldMkLst>
        <pc:spChg chg="mod">
          <ac:chgData name="John Paul Rodrigues" userId="af7a01e99fe21224" providerId="LiveId" clId="{79ACFFE8-ED77-47B9-96D8-DDDEBA93625F}" dt="2019-09-27T03:14:46.850" v="3474" actId="1076"/>
          <ac:spMkLst>
            <pc:docMk/>
            <pc:sldMk cId="3338532070" sldId="280"/>
            <ac:spMk id="2" creationId="{0601606A-EFB7-4BE9-9385-3892060C0381}"/>
          </ac:spMkLst>
        </pc:spChg>
        <pc:spChg chg="mod">
          <ac:chgData name="John Paul Rodrigues" userId="af7a01e99fe21224" providerId="LiveId" clId="{79ACFFE8-ED77-47B9-96D8-DDDEBA93625F}" dt="2019-09-27T03:14:48.590" v="3475" actId="1076"/>
          <ac:spMkLst>
            <pc:docMk/>
            <pc:sldMk cId="3338532070" sldId="280"/>
            <ac:spMk id="3" creationId="{35EC458E-9ED5-45DE-BFBD-E16A36D3B447}"/>
          </ac:spMkLst>
        </pc:spChg>
        <pc:graphicFrameChg chg="add mod modGraphic">
          <ac:chgData name="John Paul Rodrigues" userId="af7a01e99fe21224" providerId="LiveId" clId="{79ACFFE8-ED77-47B9-96D8-DDDEBA93625F}" dt="2019-09-27T03:14:25.559" v="3473" actId="14100"/>
          <ac:graphicFrameMkLst>
            <pc:docMk/>
            <pc:sldMk cId="3338532070" sldId="280"/>
            <ac:graphicFrameMk id="4" creationId="{015B8A02-F40C-47CF-A5F2-FD3EE68B3EE1}"/>
          </ac:graphicFrameMkLst>
        </pc:graphicFrameChg>
      </pc:sldChg>
      <pc:sldChg chg="addSp delSp modSp add">
        <pc:chgData name="John Paul Rodrigues" userId="af7a01e99fe21224" providerId="LiveId" clId="{79ACFFE8-ED77-47B9-96D8-DDDEBA93625F}" dt="2019-09-27T03:19:26.165" v="3614" actId="1076"/>
        <pc:sldMkLst>
          <pc:docMk/>
          <pc:sldMk cId="3922486418" sldId="281"/>
        </pc:sldMkLst>
        <pc:spChg chg="mod">
          <ac:chgData name="John Paul Rodrigues" userId="af7a01e99fe21224" providerId="LiveId" clId="{79ACFFE8-ED77-47B9-96D8-DDDEBA93625F}" dt="2019-09-27T03:15:53.193" v="3500" actId="20577"/>
          <ac:spMkLst>
            <pc:docMk/>
            <pc:sldMk cId="3922486418" sldId="281"/>
            <ac:spMk id="2" creationId="{09A3E014-0476-4B4A-8DF9-3A31DE525D7B}"/>
          </ac:spMkLst>
        </pc:spChg>
        <pc:spChg chg="mod">
          <ac:chgData name="John Paul Rodrigues" userId="af7a01e99fe21224" providerId="LiveId" clId="{79ACFFE8-ED77-47B9-96D8-DDDEBA93625F}" dt="2019-09-27T03:18:37.597" v="3612" actId="20577"/>
          <ac:spMkLst>
            <pc:docMk/>
            <pc:sldMk cId="3922486418" sldId="281"/>
            <ac:spMk id="3" creationId="{0A16BA6A-13E6-4F80-ACAF-17677E72E5B2}"/>
          </ac:spMkLst>
        </pc:spChg>
        <pc:picChg chg="add mod">
          <ac:chgData name="John Paul Rodrigues" userId="af7a01e99fe21224" providerId="LiveId" clId="{79ACFFE8-ED77-47B9-96D8-DDDEBA93625F}" dt="2019-09-27T03:16:57.481" v="3549" actId="1076"/>
          <ac:picMkLst>
            <pc:docMk/>
            <pc:sldMk cId="3922486418" sldId="281"/>
            <ac:picMk id="4" creationId="{026F4CD1-49C9-4CED-99A7-3C825D1B374D}"/>
          </ac:picMkLst>
        </pc:picChg>
        <pc:picChg chg="add del">
          <ac:chgData name="John Paul Rodrigues" userId="af7a01e99fe21224" providerId="LiveId" clId="{79ACFFE8-ED77-47B9-96D8-DDDEBA93625F}" dt="2019-09-27T03:17:29.483" v="3583"/>
          <ac:picMkLst>
            <pc:docMk/>
            <pc:sldMk cId="3922486418" sldId="281"/>
            <ac:picMk id="5" creationId="{9501C3C8-F23C-4248-9D96-58622F40FB24}"/>
          </ac:picMkLst>
        </pc:picChg>
        <pc:picChg chg="add mod">
          <ac:chgData name="John Paul Rodrigues" userId="af7a01e99fe21224" providerId="LiveId" clId="{79ACFFE8-ED77-47B9-96D8-DDDEBA93625F}" dt="2019-09-27T03:19:26.165" v="3614" actId="1076"/>
          <ac:picMkLst>
            <pc:docMk/>
            <pc:sldMk cId="3922486418" sldId="281"/>
            <ac:picMk id="6" creationId="{544140C5-7447-4094-9210-C4C785DC7E16}"/>
          </ac:picMkLst>
        </pc:picChg>
      </pc:sldChg>
      <pc:sldChg chg="addSp delSp modSp add">
        <pc:chgData name="John Paul Rodrigues" userId="af7a01e99fe21224" providerId="LiveId" clId="{79ACFFE8-ED77-47B9-96D8-DDDEBA93625F}" dt="2019-09-27T03:25:30.943" v="3684" actId="207"/>
        <pc:sldMkLst>
          <pc:docMk/>
          <pc:sldMk cId="3188827179" sldId="282"/>
        </pc:sldMkLst>
        <pc:spChg chg="mod">
          <ac:chgData name="John Paul Rodrigues" userId="af7a01e99fe21224" providerId="LiveId" clId="{79ACFFE8-ED77-47B9-96D8-DDDEBA93625F}" dt="2019-09-27T03:24:16.068" v="3662" actId="1076"/>
          <ac:spMkLst>
            <pc:docMk/>
            <pc:sldMk cId="3188827179" sldId="282"/>
            <ac:spMk id="2" creationId="{EFC8947D-1399-4A3A-A262-AFAB20B5B753}"/>
          </ac:spMkLst>
        </pc:spChg>
        <pc:spChg chg="del">
          <ac:chgData name="John Paul Rodrigues" userId="af7a01e99fe21224" providerId="LiveId" clId="{79ACFFE8-ED77-47B9-96D8-DDDEBA93625F}" dt="2019-09-27T03:23:11.488" v="3638"/>
          <ac:spMkLst>
            <pc:docMk/>
            <pc:sldMk cId="3188827179" sldId="282"/>
            <ac:spMk id="3" creationId="{456A8F29-C167-4561-96F6-99A686969E2E}"/>
          </ac:spMkLst>
        </pc:spChg>
        <pc:graphicFrameChg chg="add mod modGraphic">
          <ac:chgData name="John Paul Rodrigues" userId="af7a01e99fe21224" providerId="LiveId" clId="{79ACFFE8-ED77-47B9-96D8-DDDEBA93625F}" dt="2019-09-27T03:25:30.943" v="3684" actId="207"/>
          <ac:graphicFrameMkLst>
            <pc:docMk/>
            <pc:sldMk cId="3188827179" sldId="282"/>
            <ac:graphicFrameMk id="4" creationId="{CAC40B66-0291-4243-80E4-C13F743C8480}"/>
          </ac:graphicFrameMkLst>
        </pc:graphicFrameChg>
      </pc:sldChg>
      <pc:sldChg chg="addSp delSp modSp add">
        <pc:chgData name="John Paul Rodrigues" userId="af7a01e99fe21224" providerId="LiveId" clId="{79ACFFE8-ED77-47B9-96D8-DDDEBA93625F}" dt="2019-09-27T03:28:18.148" v="3734" actId="122"/>
        <pc:sldMkLst>
          <pc:docMk/>
          <pc:sldMk cId="2455824" sldId="283"/>
        </pc:sldMkLst>
        <pc:spChg chg="mod">
          <ac:chgData name="John Paul Rodrigues" userId="af7a01e99fe21224" providerId="LiveId" clId="{79ACFFE8-ED77-47B9-96D8-DDDEBA93625F}" dt="2019-09-27T03:25:54.857" v="3717" actId="1076"/>
          <ac:spMkLst>
            <pc:docMk/>
            <pc:sldMk cId="2455824" sldId="283"/>
            <ac:spMk id="2" creationId="{2364A331-2411-4DA2-8863-B4198741A44E}"/>
          </ac:spMkLst>
        </pc:spChg>
        <pc:spChg chg="del">
          <ac:chgData name="John Paul Rodrigues" userId="af7a01e99fe21224" providerId="LiveId" clId="{79ACFFE8-ED77-47B9-96D8-DDDEBA93625F}" dt="2019-09-27T03:26:06.337" v="3718" actId="478"/>
          <ac:spMkLst>
            <pc:docMk/>
            <pc:sldMk cId="2455824" sldId="283"/>
            <ac:spMk id="3" creationId="{F57B4313-C901-4524-98A3-400346644DB1}"/>
          </ac:spMkLst>
        </pc:spChg>
        <pc:graphicFrameChg chg="add mod modGraphic">
          <ac:chgData name="John Paul Rodrigues" userId="af7a01e99fe21224" providerId="LiveId" clId="{79ACFFE8-ED77-47B9-96D8-DDDEBA93625F}" dt="2019-09-27T03:28:18.148" v="3734" actId="122"/>
          <ac:graphicFrameMkLst>
            <pc:docMk/>
            <pc:sldMk cId="2455824" sldId="283"/>
            <ac:graphicFrameMk id="4" creationId="{1AE564B6-3FAB-4B39-8FB2-5583052DC5F9}"/>
          </ac:graphicFrameMkLst>
        </pc:graphicFrameChg>
      </pc:sldChg>
      <pc:sldChg chg="addSp delSp modSp add">
        <pc:chgData name="John Paul Rodrigues" userId="af7a01e99fe21224" providerId="LiveId" clId="{79ACFFE8-ED77-47B9-96D8-DDDEBA93625F}" dt="2019-09-27T03:30:22.317" v="3766"/>
        <pc:sldMkLst>
          <pc:docMk/>
          <pc:sldMk cId="3086384383" sldId="284"/>
        </pc:sldMkLst>
        <pc:spChg chg="mod">
          <ac:chgData name="John Paul Rodrigues" userId="af7a01e99fe21224" providerId="LiveId" clId="{79ACFFE8-ED77-47B9-96D8-DDDEBA93625F}" dt="2019-09-27T03:28:52.857" v="3736"/>
          <ac:spMkLst>
            <pc:docMk/>
            <pc:sldMk cId="3086384383" sldId="284"/>
            <ac:spMk id="2" creationId="{3C84AAF1-F899-4E25-B540-91322B9D49E0}"/>
          </ac:spMkLst>
        </pc:spChg>
        <pc:spChg chg="mod">
          <ac:chgData name="John Paul Rodrigues" userId="af7a01e99fe21224" providerId="LiveId" clId="{79ACFFE8-ED77-47B9-96D8-DDDEBA93625F}" dt="2019-09-27T03:30:20.766" v="3764" actId="20577"/>
          <ac:spMkLst>
            <pc:docMk/>
            <pc:sldMk cId="3086384383" sldId="284"/>
            <ac:spMk id="3" creationId="{6E24FCD8-DD43-4929-87EC-C8DBAB4ED18A}"/>
          </ac:spMkLst>
        </pc:spChg>
        <pc:spChg chg="add del">
          <ac:chgData name="John Paul Rodrigues" userId="af7a01e99fe21224" providerId="LiveId" clId="{79ACFFE8-ED77-47B9-96D8-DDDEBA93625F}" dt="2019-09-27T03:29:18.007" v="3743"/>
          <ac:spMkLst>
            <pc:docMk/>
            <pc:sldMk cId="3086384383" sldId="284"/>
            <ac:spMk id="4" creationId="{53B87783-4BAE-4649-85A3-2250F360BBB0}"/>
          </ac:spMkLst>
        </pc:spChg>
        <pc:spChg chg="add del">
          <ac:chgData name="John Paul Rodrigues" userId="af7a01e99fe21224" providerId="LiveId" clId="{79ACFFE8-ED77-47B9-96D8-DDDEBA93625F}" dt="2019-09-27T03:29:38.045" v="3749"/>
          <ac:spMkLst>
            <pc:docMk/>
            <pc:sldMk cId="3086384383" sldId="284"/>
            <ac:spMk id="5" creationId="{7EBABE3A-2BEA-43E3-A889-D107A2142660}"/>
          </ac:spMkLst>
        </pc:spChg>
        <pc:spChg chg="add del">
          <ac:chgData name="John Paul Rodrigues" userId="af7a01e99fe21224" providerId="LiveId" clId="{79ACFFE8-ED77-47B9-96D8-DDDEBA93625F}" dt="2019-09-27T03:30:22.317" v="3766"/>
          <ac:spMkLst>
            <pc:docMk/>
            <pc:sldMk cId="3086384383" sldId="284"/>
            <ac:spMk id="6" creationId="{6B528522-32C2-4FA7-BA01-4D91B49EC640}"/>
          </ac:spMkLst>
        </pc:spChg>
      </pc:sldChg>
      <pc:sldChg chg="modSp add">
        <pc:chgData name="John Paul Rodrigues" userId="af7a01e99fe21224" providerId="LiveId" clId="{79ACFFE8-ED77-47B9-96D8-DDDEBA93625F}" dt="2019-09-27T03:31:14.013" v="3814" actId="20577"/>
        <pc:sldMkLst>
          <pc:docMk/>
          <pc:sldMk cId="2284267609" sldId="285"/>
        </pc:sldMkLst>
        <pc:spChg chg="mod">
          <ac:chgData name="John Paul Rodrigues" userId="af7a01e99fe21224" providerId="LiveId" clId="{79ACFFE8-ED77-47B9-96D8-DDDEBA93625F}" dt="2019-09-27T03:31:14.013" v="3814" actId="20577"/>
          <ac:spMkLst>
            <pc:docMk/>
            <pc:sldMk cId="2284267609" sldId="285"/>
            <ac:spMk id="3" creationId="{6E24FCD8-DD43-4929-87EC-C8DBAB4ED18A}"/>
          </ac:spMkLst>
        </pc:spChg>
      </pc:sldChg>
      <pc:sldChg chg="add del">
        <pc:chgData name="John Paul Rodrigues" userId="af7a01e99fe21224" providerId="LiveId" clId="{79ACFFE8-ED77-47B9-96D8-DDDEBA93625F}" dt="2019-09-27T03:34:03.420" v="3912" actId="2696"/>
        <pc:sldMkLst>
          <pc:docMk/>
          <pc:sldMk cId="1043956592" sldId="286"/>
        </pc:sldMkLst>
      </pc:sldChg>
      <pc:sldChg chg="modSp add">
        <pc:chgData name="John Paul Rodrigues" userId="af7a01e99fe21224" providerId="LiveId" clId="{79ACFFE8-ED77-47B9-96D8-DDDEBA93625F}" dt="2019-09-27T03:32:18.998" v="3826" actId="20577"/>
        <pc:sldMkLst>
          <pc:docMk/>
          <pc:sldMk cId="3083909451" sldId="287"/>
        </pc:sldMkLst>
        <pc:spChg chg="mod">
          <ac:chgData name="John Paul Rodrigues" userId="af7a01e99fe21224" providerId="LiveId" clId="{79ACFFE8-ED77-47B9-96D8-DDDEBA93625F}" dt="2019-09-27T03:32:18.998" v="3826" actId="20577"/>
          <ac:spMkLst>
            <pc:docMk/>
            <pc:sldMk cId="3083909451" sldId="287"/>
            <ac:spMk id="3" creationId="{6E24FCD8-DD43-4929-87EC-C8DBAB4ED18A}"/>
          </ac:spMkLst>
        </pc:spChg>
      </pc:sldChg>
      <pc:sldChg chg="modSp add">
        <pc:chgData name="John Paul Rodrigues" userId="af7a01e99fe21224" providerId="LiveId" clId="{79ACFFE8-ED77-47B9-96D8-DDDEBA93625F}" dt="2019-09-27T03:33:32.956" v="3911"/>
        <pc:sldMkLst>
          <pc:docMk/>
          <pc:sldMk cId="181567756" sldId="288"/>
        </pc:sldMkLst>
        <pc:spChg chg="mod">
          <ac:chgData name="John Paul Rodrigues" userId="af7a01e99fe21224" providerId="LiveId" clId="{79ACFFE8-ED77-47B9-96D8-DDDEBA93625F}" dt="2019-09-27T03:32:49.678" v="3901" actId="20577"/>
          <ac:spMkLst>
            <pc:docMk/>
            <pc:sldMk cId="181567756" sldId="288"/>
            <ac:spMk id="2" creationId="{3C84AAF1-F899-4E25-B540-91322B9D49E0}"/>
          </ac:spMkLst>
        </pc:spChg>
        <pc:spChg chg="mod">
          <ac:chgData name="John Paul Rodrigues" userId="af7a01e99fe21224" providerId="LiveId" clId="{79ACFFE8-ED77-47B9-96D8-DDDEBA93625F}" dt="2019-09-27T03:33:32.956" v="3911"/>
          <ac:spMkLst>
            <pc:docMk/>
            <pc:sldMk cId="181567756" sldId="288"/>
            <ac:spMk id="3" creationId="{6E24FCD8-DD43-4929-87EC-C8DBAB4ED1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7FEEE-2CFE-4191-8A24-12E762F6543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606B8-7DFB-44A7-A306-17FB95D63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2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65A9-C3BC-47F4-ADAA-46FEB17D3F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E9FC0E8-3B54-4634-B6E8-855AAB8D4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1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65A9-C3BC-47F4-ADAA-46FEB17D3F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C0E8-3B54-4634-B6E8-855AAB8D4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2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65A9-C3BC-47F4-ADAA-46FEB17D3F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C0E8-3B54-4634-B6E8-855AAB8D4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6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65A9-C3BC-47F4-ADAA-46FEB17D3F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C0E8-3B54-4634-B6E8-855AAB8D4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9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58165A9-C3BC-47F4-ADAA-46FEB17D3F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E9FC0E8-3B54-4634-B6E8-855AAB8D4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8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65A9-C3BC-47F4-ADAA-46FEB17D3F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C0E8-3B54-4634-B6E8-855AAB8D4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65A9-C3BC-47F4-ADAA-46FEB17D3F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C0E8-3B54-4634-B6E8-855AAB8D4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5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65A9-C3BC-47F4-ADAA-46FEB17D3F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C0E8-3B54-4634-B6E8-855AAB8D4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8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65A9-C3BC-47F4-ADAA-46FEB17D3F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C0E8-3B54-4634-B6E8-855AAB8D4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5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65A9-C3BC-47F4-ADAA-46FEB17D3F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C0E8-3B54-4634-B6E8-855AAB8D4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4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65A9-C3BC-47F4-ADAA-46FEB17D3F13}" type="datetimeFigureOut">
              <a:rPr lang="en-US" smtClean="0"/>
              <a:t>12/5/2023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C0E8-3B54-4634-B6E8-855AAB8D4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9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58165A9-C3BC-47F4-ADAA-46FEB17D3F1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E9FC0E8-3B54-4634-B6E8-855AAB8D4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ap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penweathermap.org/curren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F649-C46C-49A3-BA3D-E140894FF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CIS 271 – Web Development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D3683-7782-4354-AEE3-DCCE41219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JavaScript Objects Notation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9019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you must find the data</a:t>
            </a:r>
          </a:p>
          <a:p>
            <a:r>
              <a:rPr lang="en-US" dirty="0"/>
              <a:t>You can search for them online</a:t>
            </a:r>
          </a:p>
          <a:p>
            <a:r>
              <a:rPr lang="en-US" dirty="0"/>
              <a:t>Websites will allow you to request data on “Developer Mode”</a:t>
            </a:r>
          </a:p>
          <a:p>
            <a:r>
              <a:rPr lang="en-US" dirty="0"/>
              <a:t>Provides an API Key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4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Programming Interface (API)</a:t>
            </a:r>
          </a:p>
          <a:p>
            <a:pPr lvl="1"/>
            <a:r>
              <a:rPr lang="en-US" dirty="0"/>
              <a:t>Set of functions and procedures</a:t>
            </a:r>
          </a:p>
          <a:p>
            <a:pPr lvl="1"/>
            <a:r>
              <a:rPr lang="en-US" dirty="0"/>
              <a:t>Enable applications to access:</a:t>
            </a:r>
          </a:p>
          <a:p>
            <a:pPr lvl="2"/>
            <a:r>
              <a:rPr lang="en-US" dirty="0"/>
              <a:t>Operating Systems</a:t>
            </a:r>
          </a:p>
          <a:p>
            <a:pPr lvl="2"/>
            <a:r>
              <a:rPr lang="en-US" dirty="0"/>
              <a:t>Other Applications</a:t>
            </a:r>
          </a:p>
          <a:p>
            <a:pPr lvl="2"/>
            <a:r>
              <a:rPr lang="en-US" dirty="0"/>
              <a:t>Other Services</a:t>
            </a:r>
          </a:p>
          <a:p>
            <a:endParaRPr lang="en-US" dirty="0"/>
          </a:p>
          <a:p>
            <a:r>
              <a:rPr lang="en-US" dirty="0"/>
              <a:t>API Key</a:t>
            </a:r>
          </a:p>
          <a:p>
            <a:pPr lvl="1"/>
            <a:r>
              <a:rPr lang="en-US" dirty="0"/>
              <a:t>Unique Identifier</a:t>
            </a:r>
          </a:p>
          <a:p>
            <a:pPr lvl="1"/>
            <a:r>
              <a:rPr lang="en-US" dirty="0"/>
              <a:t>Authenticates the developer</a:t>
            </a:r>
          </a:p>
          <a:p>
            <a:pPr lvl="1"/>
            <a:r>
              <a:rPr lang="en-US" dirty="0"/>
              <a:t>Keeps track of calls and uses of the data</a:t>
            </a:r>
          </a:p>
        </p:txBody>
      </p:sp>
    </p:spTree>
    <p:extLst>
      <p:ext uri="{BB962C8B-B14F-4D97-AF65-F5344CB8AC3E}">
        <p14:creationId xmlns:p14="http://schemas.microsoft.com/office/powerpoint/2010/main" val="3652239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obtain an API key?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sign up for the website that provides the data.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>
                <a:hlinkClick r:id="rId2"/>
              </a:rPr>
              <a:t>https://openweathermap.org/api</a:t>
            </a:r>
            <a:endParaRPr lang="en-US" dirty="0"/>
          </a:p>
          <a:p>
            <a:pPr lvl="1"/>
            <a:r>
              <a:rPr lang="en-US" dirty="0"/>
              <a:t>Signing up provides an API key</a:t>
            </a:r>
          </a:p>
          <a:p>
            <a:pPr lvl="1"/>
            <a:r>
              <a:rPr lang="en-US" dirty="0"/>
              <a:t>Several Data Collections are available.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71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https://openweathermap.org/current</a:t>
            </a:r>
            <a:endParaRPr lang="en-US" dirty="0"/>
          </a:p>
          <a:p>
            <a:r>
              <a:rPr lang="en-US" dirty="0"/>
              <a:t>The documentation page explain how to call an API within your program.</a:t>
            </a:r>
          </a:p>
          <a:p>
            <a:r>
              <a:rPr lang="en-US" dirty="0"/>
              <a:t>For example, on </a:t>
            </a:r>
            <a:r>
              <a:rPr lang="en-US" dirty="0" err="1"/>
              <a:t>openweathermap</a:t>
            </a:r>
            <a:r>
              <a:rPr lang="en-US" dirty="0"/>
              <a:t>, we can provide several parameters</a:t>
            </a:r>
          </a:p>
          <a:p>
            <a:r>
              <a:rPr lang="en-US" dirty="0"/>
              <a:t>The data collection provides a JSON response with several pieces of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40156" b="43468"/>
          <a:stretch/>
        </p:blipFill>
        <p:spPr>
          <a:xfrm>
            <a:off x="3502945" y="4036013"/>
            <a:ext cx="4486024" cy="420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0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JSONP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00680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Your page must include a function to process the JSON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Your page requests the data from the server using a &lt;script&gt;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9" y="3155643"/>
            <a:ext cx="11871158" cy="267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7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385" y="581366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weather.js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84" y="1316956"/>
            <a:ext cx="9656901" cy="21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28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58" y="18365"/>
            <a:ext cx="10058400" cy="1609344"/>
          </a:xfrm>
        </p:spPr>
        <p:txBody>
          <a:bodyPr/>
          <a:lstStyle/>
          <a:p>
            <a:r>
              <a:rPr lang="en-US" dirty="0"/>
              <a:t>API Request URL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54" y="1916073"/>
            <a:ext cx="11672387" cy="355805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5400000">
            <a:off x="3419736" y="-319204"/>
            <a:ext cx="470194" cy="5652360"/>
          </a:xfrm>
          <a:prstGeom prst="rightBrace">
            <a:avLst>
              <a:gd name="adj1" fmla="val 155040"/>
              <a:gd name="adj2" fmla="val 49432"/>
            </a:avLst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19663" y="2951747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 call</a:t>
            </a:r>
          </a:p>
        </p:txBody>
      </p:sp>
      <p:sp>
        <p:nvSpPr>
          <p:cNvPr id="8" name="Right Brace 7"/>
          <p:cNvSpPr/>
          <p:nvPr/>
        </p:nvSpPr>
        <p:spPr>
          <a:xfrm rot="5400000">
            <a:off x="6902704" y="2013090"/>
            <a:ext cx="394339" cy="911916"/>
          </a:xfrm>
          <a:prstGeom prst="rightBrace">
            <a:avLst>
              <a:gd name="adj1" fmla="val 155040"/>
              <a:gd name="adj2" fmla="val 4943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81013" y="2767081"/>
            <a:ext cx="21175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Indicates a city</a:t>
            </a:r>
            <a:br>
              <a:rPr lang="en-US" dirty="0"/>
            </a:br>
            <a:r>
              <a:rPr lang="en-US" dirty="0"/>
              <a:t>q = city</a:t>
            </a:r>
          </a:p>
          <a:p>
            <a:r>
              <a:rPr lang="en-US" dirty="0"/>
              <a:t>This is determined by the API, we must find this information on their documentation</a:t>
            </a:r>
          </a:p>
        </p:txBody>
      </p:sp>
      <p:sp>
        <p:nvSpPr>
          <p:cNvPr id="10" name="Right Brace 9"/>
          <p:cNvSpPr/>
          <p:nvPr/>
        </p:nvSpPr>
        <p:spPr>
          <a:xfrm rot="5400000" flipH="1">
            <a:off x="8498172" y="985196"/>
            <a:ext cx="219320" cy="1714019"/>
          </a:xfrm>
          <a:prstGeom prst="rightBrace">
            <a:avLst>
              <a:gd name="adj1" fmla="val 155040"/>
              <a:gd name="adj2" fmla="val 49432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02694" y="439883"/>
            <a:ext cx="2117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API key. It’s called </a:t>
            </a:r>
            <a:r>
              <a:rPr lang="en-US" dirty="0" err="1"/>
              <a:t>appid</a:t>
            </a:r>
            <a:r>
              <a:rPr lang="en-US" dirty="0"/>
              <a:t> for this specific API</a:t>
            </a:r>
          </a:p>
        </p:txBody>
      </p:sp>
      <p:sp>
        <p:nvSpPr>
          <p:cNvPr id="12" name="Right Brace 11"/>
          <p:cNvSpPr/>
          <p:nvPr/>
        </p:nvSpPr>
        <p:spPr>
          <a:xfrm rot="5400000">
            <a:off x="10516189" y="1407504"/>
            <a:ext cx="394339" cy="2123092"/>
          </a:xfrm>
          <a:prstGeom prst="rightBrace">
            <a:avLst>
              <a:gd name="adj1" fmla="val 155040"/>
              <a:gd name="adj2" fmla="val 49432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820252" y="2778612"/>
            <a:ext cx="21175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Allows us to process the data through a function called </a:t>
            </a:r>
            <a:r>
              <a:rPr lang="en-US" dirty="0" err="1"/>
              <a:t>myExample</a:t>
            </a:r>
            <a:r>
              <a:rPr lang="en-US" dirty="0"/>
              <a:t>. </a:t>
            </a:r>
            <a:r>
              <a:rPr lang="en-US" dirty="0" err="1"/>
              <a:t>myExample</a:t>
            </a:r>
            <a:r>
              <a:rPr lang="en-US" dirty="0"/>
              <a:t> could be changed to be any name you prefer</a:t>
            </a:r>
          </a:p>
        </p:txBody>
      </p:sp>
    </p:spTree>
    <p:extLst>
      <p:ext uri="{BB962C8B-B14F-4D97-AF65-F5344CB8AC3E}">
        <p14:creationId xmlns:p14="http://schemas.microsoft.com/office/powerpoint/2010/main" val="93203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C4C32-4881-494E-A2B7-9685D701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9358E-1A19-4974-B9D2-046135CEC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b="1" i="1" dirty="0"/>
              <a:t>object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is an unordered collection of properties. .</a:t>
            </a:r>
          </a:p>
          <a:p>
            <a:r>
              <a:rPr lang="en-US" dirty="0"/>
              <a:t>An object </a:t>
            </a:r>
            <a:r>
              <a:rPr lang="en-US" b="1" i="1" dirty="0"/>
              <a:t>property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is a name-value pair, </a:t>
            </a:r>
          </a:p>
          <a:p>
            <a:pPr lvl="2"/>
            <a:r>
              <a:rPr lang="en-US" dirty="0"/>
              <a:t>where the name is a string </a:t>
            </a:r>
          </a:p>
          <a:p>
            <a:pPr lvl="2"/>
            <a:r>
              <a:rPr lang="en-US" dirty="0"/>
              <a:t>and the value is any data type.</a:t>
            </a:r>
          </a:p>
          <a:p>
            <a:r>
              <a:rPr lang="en-US" dirty="0"/>
              <a:t>An </a:t>
            </a:r>
            <a:r>
              <a:rPr lang="en-US" b="1" i="1" dirty="0"/>
              <a:t>object literal</a:t>
            </a:r>
            <a:r>
              <a:rPr lang="en-US" dirty="0"/>
              <a:t> (also called an </a:t>
            </a:r>
            <a:r>
              <a:rPr lang="en-US" b="1" i="1" dirty="0"/>
              <a:t>object initializer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is a comma-separated list of property name and value pairs.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513665" y="1696144"/>
          <a:ext cx="3268580" cy="2287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290">
                  <a:extLst>
                    <a:ext uri="{9D8B030D-6E8A-4147-A177-3AD203B41FA5}">
                      <a16:colId xmlns:a16="http://schemas.microsoft.com/office/drawing/2014/main" val="2129584646"/>
                    </a:ext>
                  </a:extLst>
                </a:gridCol>
                <a:gridCol w="1634290">
                  <a:extLst>
                    <a:ext uri="{9D8B030D-6E8A-4147-A177-3AD203B41FA5}">
                      <a16:colId xmlns:a16="http://schemas.microsoft.com/office/drawing/2014/main" val="2042730953"/>
                    </a:ext>
                  </a:extLst>
                </a:gridCol>
              </a:tblGrid>
              <a:tr h="412157">
                <a:tc gridSpan="2"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r>
                        <a:rPr lang="en-US" baseline="0" dirty="0"/>
                        <a:t> Type: Car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590734"/>
                  </a:ext>
                </a:extLst>
              </a:tr>
              <a:tr h="412157">
                <a:tc gridSpan="2">
                  <a:txBody>
                    <a:bodyPr/>
                    <a:lstStyle/>
                    <a:p>
                      <a:r>
                        <a:rPr lang="en-US" b="1" dirty="0"/>
                        <a:t>Properties: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42736"/>
                  </a:ext>
                </a:extLst>
              </a:tr>
              <a:tr h="302178">
                <a:tc>
                  <a:txBody>
                    <a:bodyPr/>
                    <a:lstStyle/>
                    <a:p>
                      <a:r>
                        <a:rPr lang="en-US" b="0" dirty="0"/>
                        <a:t>Make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Chevvy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942716"/>
                  </a:ext>
                </a:extLst>
              </a:tr>
              <a:tr h="337903">
                <a:tc>
                  <a:txBody>
                    <a:bodyPr/>
                    <a:lstStyle/>
                    <a:p>
                      <a:r>
                        <a:rPr lang="en-US" b="0" dirty="0" err="1"/>
                        <a:t>currentSpeed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30mph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42163"/>
                  </a:ext>
                </a:extLst>
              </a:tr>
              <a:tr h="302178">
                <a:tc>
                  <a:txBody>
                    <a:bodyPr/>
                    <a:lstStyle/>
                    <a:p>
                      <a:r>
                        <a:rPr lang="en-US" b="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40510"/>
                  </a:ext>
                </a:extLst>
              </a:tr>
              <a:tr h="302178">
                <a:tc>
                  <a:txBody>
                    <a:bodyPr/>
                    <a:lstStyle/>
                    <a:p>
                      <a:r>
                        <a:rPr lang="en-US" b="0" dirty="0"/>
                        <a:t>fuel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gasoline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428259"/>
                  </a:ext>
                </a:extLst>
              </a:tr>
            </a:tbl>
          </a:graphicData>
        </a:graphic>
      </p:graphicFrame>
      <p:pic>
        <p:nvPicPr>
          <p:cNvPr id="9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030" y="735639"/>
            <a:ext cx="2832219" cy="137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71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example – Literal Notation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515" y="2445727"/>
            <a:ext cx="5629275" cy="36195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86890" y="3577698"/>
          <a:ext cx="3268580" cy="2287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290">
                  <a:extLst>
                    <a:ext uri="{9D8B030D-6E8A-4147-A177-3AD203B41FA5}">
                      <a16:colId xmlns:a16="http://schemas.microsoft.com/office/drawing/2014/main" val="2129584646"/>
                    </a:ext>
                  </a:extLst>
                </a:gridCol>
                <a:gridCol w="1634290">
                  <a:extLst>
                    <a:ext uri="{9D8B030D-6E8A-4147-A177-3AD203B41FA5}">
                      <a16:colId xmlns:a16="http://schemas.microsoft.com/office/drawing/2014/main" val="2042730953"/>
                    </a:ext>
                  </a:extLst>
                </a:gridCol>
              </a:tblGrid>
              <a:tr h="412157">
                <a:tc gridSpan="2"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r>
                        <a:rPr lang="en-US" baseline="0" dirty="0"/>
                        <a:t> Type: Car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590734"/>
                  </a:ext>
                </a:extLst>
              </a:tr>
              <a:tr h="412157">
                <a:tc gridSpan="2">
                  <a:txBody>
                    <a:bodyPr/>
                    <a:lstStyle/>
                    <a:p>
                      <a:r>
                        <a:rPr lang="en-US" b="1" dirty="0"/>
                        <a:t>Properties: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42736"/>
                  </a:ext>
                </a:extLst>
              </a:tr>
              <a:tr h="302178">
                <a:tc>
                  <a:txBody>
                    <a:bodyPr/>
                    <a:lstStyle/>
                    <a:p>
                      <a:r>
                        <a:rPr lang="en-US" b="0" dirty="0"/>
                        <a:t>Make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Chevvy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942716"/>
                  </a:ext>
                </a:extLst>
              </a:tr>
              <a:tr h="337903">
                <a:tc>
                  <a:txBody>
                    <a:bodyPr/>
                    <a:lstStyle/>
                    <a:p>
                      <a:r>
                        <a:rPr lang="en-US" b="0" dirty="0" err="1"/>
                        <a:t>currentSpeed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30mph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42163"/>
                  </a:ext>
                </a:extLst>
              </a:tr>
              <a:tr h="302178">
                <a:tc>
                  <a:txBody>
                    <a:bodyPr/>
                    <a:lstStyle/>
                    <a:p>
                      <a:r>
                        <a:rPr lang="en-US" b="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40510"/>
                  </a:ext>
                </a:extLst>
              </a:tr>
              <a:tr h="302178">
                <a:tc>
                  <a:txBody>
                    <a:bodyPr/>
                    <a:lstStyle/>
                    <a:p>
                      <a:r>
                        <a:rPr lang="en-US" b="0" dirty="0"/>
                        <a:t>fuel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gasoline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428259"/>
                  </a:ext>
                </a:extLst>
              </a:tr>
            </a:tbl>
          </a:graphicData>
        </a:graphic>
      </p:graphicFrame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817" y="2344631"/>
            <a:ext cx="2832219" cy="137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10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Object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Object Notation - JSON</a:t>
            </a:r>
          </a:p>
          <a:p>
            <a:pPr lvl="1"/>
            <a:r>
              <a:rPr lang="en-US" dirty="0"/>
              <a:t>efficient, structured format for data based on a subset of the JavaScript language.</a:t>
            </a:r>
          </a:p>
          <a:p>
            <a:pPr lvl="1"/>
            <a:endParaRPr lang="en-US" dirty="0"/>
          </a:p>
          <a:p>
            <a:r>
              <a:rPr lang="en-US" dirty="0"/>
              <a:t>JSON object</a:t>
            </a:r>
          </a:p>
          <a:p>
            <a:pPr lvl="1"/>
            <a:r>
              <a:rPr lang="en-US" dirty="0"/>
              <a:t>an unordered list of zero or more name/value pairs </a:t>
            </a:r>
            <a:br>
              <a:rPr lang="en-US" dirty="0"/>
            </a:br>
            <a:r>
              <a:rPr lang="en-US" dirty="0"/>
              <a:t>separated by commas and enclosed within braces { }</a:t>
            </a:r>
          </a:p>
          <a:p>
            <a:r>
              <a:rPr lang="en-US" dirty="0"/>
              <a:t>JSON array</a:t>
            </a:r>
          </a:p>
          <a:p>
            <a:pPr lvl="1"/>
            <a:r>
              <a:rPr lang="en-US" dirty="0"/>
              <a:t>ordered list of zero or more JSON values separated by commas and enclosed within brackets [ ]</a:t>
            </a:r>
          </a:p>
        </p:txBody>
      </p:sp>
    </p:spTree>
    <p:extLst>
      <p:ext uri="{BB962C8B-B14F-4D97-AF65-F5344CB8AC3E}">
        <p14:creationId xmlns:p14="http://schemas.microsoft.com/office/powerpoint/2010/main" val="107027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value</a:t>
            </a:r>
          </a:p>
          <a:p>
            <a:pPr lvl="1"/>
            <a:r>
              <a:rPr lang="en-US" dirty="0"/>
              <a:t>can be one of six possibilities: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a JSON object,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a JSON array,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a string,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a number,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boolean</a:t>
            </a:r>
            <a:r>
              <a:rPr lang="en-US" dirty="0"/>
              <a:t> (true, false),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or null.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9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809" y="484632"/>
            <a:ext cx="4562103" cy="59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4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13" y="138112"/>
            <a:ext cx="5610225" cy="658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1010" y="5149515"/>
            <a:ext cx="2085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does the console display?</a:t>
            </a:r>
          </a:p>
        </p:txBody>
      </p:sp>
    </p:spTree>
    <p:extLst>
      <p:ext uri="{BB962C8B-B14F-4D97-AF65-F5344CB8AC3E}">
        <p14:creationId xmlns:p14="http://schemas.microsoft.com/office/powerpoint/2010/main" val="199745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13" y="138112"/>
            <a:ext cx="5610225" cy="6581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08294" y="5935579"/>
            <a:ext cx="208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8294" y="6313114"/>
            <a:ext cx="208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camry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53979" y="4283242"/>
            <a:ext cx="2646948" cy="33688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13221" y="4395537"/>
            <a:ext cx="2695073" cy="14432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74820" y="2558715"/>
            <a:ext cx="3224464" cy="146748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74820" y="1122948"/>
            <a:ext cx="3224464" cy="137962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16741" y="1628092"/>
            <a:ext cx="208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vehicles[0]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99571" y="3118072"/>
            <a:ext cx="208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vehicles[1]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540042" y="3380783"/>
            <a:ext cx="2435016" cy="2991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1"/>
          </p:cNvCxnSpPr>
          <p:nvPr/>
        </p:nvCxnSpPr>
        <p:spPr>
          <a:xfrm>
            <a:off x="3914274" y="3368797"/>
            <a:ext cx="2294020" cy="312898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33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Externally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times we want to use data from other servers</a:t>
            </a:r>
          </a:p>
          <a:p>
            <a:endParaRPr lang="en-US" dirty="0"/>
          </a:p>
          <a:p>
            <a:r>
              <a:rPr lang="en-US" dirty="0"/>
              <a:t>JSONP (JSON With Padding)</a:t>
            </a:r>
          </a:p>
          <a:p>
            <a:pPr lvl="1"/>
            <a:r>
              <a:rPr lang="en-US" dirty="0"/>
              <a:t>Adds a script element into the page, which loads JSON data from another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34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591</TotalTime>
  <Words>496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Rockwell</vt:lpstr>
      <vt:lpstr>Rockwell Condensed</vt:lpstr>
      <vt:lpstr>Wingdings</vt:lpstr>
      <vt:lpstr>Wood Type</vt:lpstr>
      <vt:lpstr>CIS 271 – Web Development 1</vt:lpstr>
      <vt:lpstr>JavaScript Object</vt:lpstr>
      <vt:lpstr>Object example – Literal Notation</vt:lpstr>
      <vt:lpstr>JavaScript Object Notation</vt:lpstr>
      <vt:lpstr>JSON VALUE</vt:lpstr>
      <vt:lpstr>Example:</vt:lpstr>
      <vt:lpstr>PowerPoint Presentation</vt:lpstr>
      <vt:lpstr>PowerPoint Presentation</vt:lpstr>
      <vt:lpstr>Getting Data Externally</vt:lpstr>
      <vt:lpstr>Finding data</vt:lpstr>
      <vt:lpstr>API</vt:lpstr>
      <vt:lpstr>How to obtain an API key?</vt:lpstr>
      <vt:lpstr>API Documentation</vt:lpstr>
      <vt:lpstr>Utilizing JSONP</vt:lpstr>
      <vt:lpstr>PowerPoint Presentation</vt:lpstr>
      <vt:lpstr>API Request 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271 – Web Development 1</dc:title>
  <dc:creator>John Paul Rodrigues</dc:creator>
  <cp:lastModifiedBy>Rodrigues, John</cp:lastModifiedBy>
  <cp:revision>41</cp:revision>
  <dcterms:created xsi:type="dcterms:W3CDTF">2019-09-27T01:49:13Z</dcterms:created>
  <dcterms:modified xsi:type="dcterms:W3CDTF">2023-12-06T00:04:51Z</dcterms:modified>
</cp:coreProperties>
</file>