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5" r:id="rId5"/>
    <p:sldId id="260" r:id="rId6"/>
    <p:sldId id="276" r:id="rId7"/>
    <p:sldId id="261" r:id="rId8"/>
    <p:sldId id="277" r:id="rId9"/>
    <p:sldId id="27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C1BD-9A8C-4E6C-80C0-3CB8161E26ED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033C6-6232-4219-9167-985F9756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8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5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3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141CF-A4D3-4729-8623-ABBCF4AC78B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3561-EE41-4797-9AC9-F253582BE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8012"/>
          </a:xfrm>
        </p:spPr>
        <p:txBody>
          <a:bodyPr/>
          <a:lstStyle/>
          <a:p>
            <a:r>
              <a:rPr lang="en-US" smtClean="0"/>
              <a:t>Ratings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35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Flip </a:t>
            </a:r>
            <a:r>
              <a:rPr lang="en-US" dirty="0" err="1" smtClean="0"/>
              <a:t>Robo</a:t>
            </a:r>
            <a:r>
              <a:rPr lang="en-US" dirty="0" smtClean="0"/>
              <a:t> Technologies</a:t>
            </a:r>
          </a:p>
          <a:p>
            <a:endParaRPr lang="en-US" dirty="0"/>
          </a:p>
          <a:p>
            <a:r>
              <a:rPr lang="en-US" dirty="0" smtClean="0"/>
              <a:t>Submitted by</a:t>
            </a:r>
          </a:p>
          <a:p>
            <a:r>
              <a:rPr lang="en-US" dirty="0" err="1" smtClean="0"/>
              <a:t>Akhil</a:t>
            </a:r>
            <a:r>
              <a:rPr lang="en-US" dirty="0" smtClean="0"/>
              <a:t> </a:t>
            </a:r>
            <a:r>
              <a:rPr lang="en-US" dirty="0" err="1" smtClean="0"/>
              <a:t>Vangeti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5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models in this project are predicting with an accuracy near to 50% which can be improved further by training more data.</a:t>
            </a:r>
          </a:p>
          <a:p>
            <a:endParaRPr lang="en-US" dirty="0"/>
          </a:p>
          <a:p>
            <a:r>
              <a:rPr lang="en-US" dirty="0" smtClean="0"/>
              <a:t>The data can be aggregated from various sources.</a:t>
            </a:r>
          </a:p>
          <a:p>
            <a:endParaRPr lang="en-US" dirty="0"/>
          </a:p>
          <a:p>
            <a:r>
              <a:rPr lang="en-US" dirty="0" smtClean="0"/>
              <a:t>Only English language has been used to train the models in this project, many other languages can also be added to make the model suitable </a:t>
            </a:r>
            <a:r>
              <a:rPr lang="en-US" smtClean="0"/>
              <a:t>for everyone.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1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technology in this era helps the people to do various task at their fingertips.  The times such as </a:t>
            </a:r>
            <a:r>
              <a:rPr lang="en-US" dirty="0" err="1"/>
              <a:t>covid</a:t>
            </a:r>
            <a:r>
              <a:rPr lang="en-US" dirty="0"/>
              <a:t> outbreak has made it quite impossible for them to visit any retail store to purchase any product. This indeed has resulted in an enormous growth for the e-retailers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ratings of the products provided by users </a:t>
            </a:r>
            <a:r>
              <a:rPr lang="en-US" dirty="0" smtClean="0"/>
              <a:t>on e-retailers platform will </a:t>
            </a:r>
            <a:r>
              <a:rPr lang="en-US" dirty="0"/>
              <a:t>help the new customers make a purchase decision. There are many e-retailers which have reviews as well as ratings on a scale on 1-5, 1 being the worst and 5 being the good. In this project we will help an organization which has reviews but no ratings.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This indeed is planned by using natural language processing along with the machine learning algorithms to build a model which analyses the review text and gives the rating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016"/>
            <a:ext cx="10515600" cy="4995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Reviews and Ratings are collected from the e-retailer Amazon.in.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products for which reviews are collected are Laptop, Smartphones, Camera, Smartwatches, Printers, Routers </a:t>
            </a:r>
            <a:r>
              <a:rPr lang="en-US" sz="2400" dirty="0" err="1" smtClean="0"/>
              <a:t>etc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 smtClean="0"/>
              <a:t>The data has been scraped from the website using the selenium package with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target for data collection was 20000 data points with balanced ratings value classes. (1-5).</a:t>
            </a:r>
          </a:p>
          <a:p>
            <a:endParaRPr lang="en-US" sz="2400" dirty="0"/>
          </a:p>
          <a:p>
            <a:r>
              <a:rPr lang="en-US" sz="2400" dirty="0" smtClean="0"/>
              <a:t>The total data points collected were 20344.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906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There was one null value in the reviews column and it has been filled with the word ‘Empty’.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The text is then analyzed by making a word cloud with the words in the columns.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The text has been cleaned from punctuations, digits, </a:t>
            </a:r>
            <a:r>
              <a:rPr lang="en-US" sz="2400" dirty="0" err="1" smtClean="0"/>
              <a:t>emojis</a:t>
            </a:r>
            <a:r>
              <a:rPr lang="en-US" sz="2400" dirty="0" smtClean="0"/>
              <a:t>, white spaces and stop words before making a word cloud.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The most repeating words are bad, good, value, worth, price, product types </a:t>
            </a:r>
            <a:r>
              <a:rPr lang="en-US" sz="2400" dirty="0" err="1" smtClean="0"/>
              <a:t>etc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577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The variables </a:t>
            </a:r>
            <a:r>
              <a:rPr lang="en-US" sz="2400" dirty="0" smtClean="0"/>
              <a:t>Title and Reviews</a:t>
            </a:r>
            <a:r>
              <a:rPr lang="en-US" sz="2400" dirty="0" smtClean="0"/>
              <a:t> </a:t>
            </a:r>
            <a:r>
              <a:rPr lang="en-US" sz="2400" dirty="0" smtClean="0"/>
              <a:t>have been </a:t>
            </a:r>
            <a:r>
              <a:rPr lang="en-US" sz="2400" dirty="0" smtClean="0"/>
              <a:t>merged as title is a short summary of the review.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product type variable is </a:t>
            </a:r>
            <a:r>
              <a:rPr lang="en-US" sz="2400" dirty="0" smtClean="0"/>
              <a:t>then encoded using the Label Encoder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The merged column is cleaned and converted into list of lists by splitting the text into bag of words.</a:t>
            </a:r>
          </a:p>
          <a:p>
            <a:endParaRPr lang="en-US" sz="2400" dirty="0"/>
          </a:p>
          <a:p>
            <a:r>
              <a:rPr lang="en-US" sz="2400" dirty="0" smtClean="0"/>
              <a:t>The ratings column with string types in it is converted to integer type categorical 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50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merged column needs to be converted to numerical before modelling.</a:t>
            </a:r>
          </a:p>
          <a:p>
            <a:endParaRPr lang="en-US" sz="2400" dirty="0"/>
          </a:p>
          <a:p>
            <a:r>
              <a:rPr lang="en-US" sz="2400" dirty="0" smtClean="0"/>
              <a:t>Word2Vec technique is applied for converting the text into vectors.</a:t>
            </a:r>
          </a:p>
          <a:p>
            <a:endParaRPr lang="en-US" sz="2400" dirty="0"/>
          </a:p>
          <a:p>
            <a:r>
              <a:rPr lang="en-US" sz="2400" dirty="0" smtClean="0"/>
              <a:t>The vectors are then averaged for the words in a row and used as its substitute for the purpose of modelling.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956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target data </a:t>
            </a:r>
            <a:r>
              <a:rPr lang="en-US" sz="2400" dirty="0" smtClean="0"/>
              <a:t>is</a:t>
            </a:r>
            <a:r>
              <a:rPr lang="en-US" sz="2400" dirty="0" smtClean="0"/>
              <a:t> </a:t>
            </a:r>
            <a:r>
              <a:rPr lang="en-US" sz="2400" dirty="0" smtClean="0"/>
              <a:t>the categorical </a:t>
            </a:r>
            <a:r>
              <a:rPr lang="en-US" sz="2400" dirty="0" smtClean="0"/>
              <a:t>variable with five unique values in it. </a:t>
            </a:r>
            <a:r>
              <a:rPr lang="en-US" sz="2400" dirty="0" smtClean="0"/>
              <a:t>There fore it is a </a:t>
            </a:r>
            <a:r>
              <a:rPr lang="en-US" sz="2400" dirty="0" smtClean="0"/>
              <a:t>multi-class </a:t>
            </a:r>
            <a:r>
              <a:rPr lang="en-US" sz="2400" dirty="0" smtClean="0"/>
              <a:t>classification problem.</a:t>
            </a:r>
          </a:p>
          <a:p>
            <a:endParaRPr lang="en-US" sz="2400" dirty="0" smtClean="0"/>
          </a:p>
          <a:p>
            <a:r>
              <a:rPr lang="en-US" sz="2400" dirty="0" smtClean="0"/>
              <a:t>The techniques used to address this problems are:</a:t>
            </a:r>
          </a:p>
          <a:p>
            <a:pPr lvl="1"/>
            <a:r>
              <a:rPr lang="en-US" dirty="0" smtClean="0"/>
              <a:t>Logistic Regression with </a:t>
            </a:r>
            <a:r>
              <a:rPr lang="en-US" dirty="0" err="1" smtClean="0"/>
              <a:t>OneVSRest</a:t>
            </a:r>
            <a:r>
              <a:rPr lang="en-US" dirty="0" smtClean="0"/>
              <a:t> approach</a:t>
            </a:r>
            <a:endParaRPr lang="en-US" dirty="0"/>
          </a:p>
          <a:p>
            <a:pPr lvl="1"/>
            <a:r>
              <a:rPr lang="en-US" dirty="0" smtClean="0"/>
              <a:t>SVC with </a:t>
            </a:r>
            <a:r>
              <a:rPr lang="en-US" dirty="0" err="1" smtClean="0"/>
              <a:t>OneVsOne</a:t>
            </a:r>
            <a:r>
              <a:rPr lang="en-US" dirty="0" smtClean="0"/>
              <a:t> approach</a:t>
            </a:r>
            <a:endParaRPr lang="en-US" dirty="0"/>
          </a:p>
          <a:p>
            <a:pPr lvl="1"/>
            <a:r>
              <a:rPr lang="en-US" dirty="0" smtClean="0"/>
              <a:t>Decision tree Classifier</a:t>
            </a:r>
          </a:p>
          <a:p>
            <a:pPr lvl="1"/>
            <a:r>
              <a:rPr lang="en-US" dirty="0" smtClean="0"/>
              <a:t>Random Forest Classifier</a:t>
            </a:r>
          </a:p>
          <a:p>
            <a:pPr lvl="1"/>
            <a:r>
              <a:rPr lang="en-US" dirty="0" err="1" smtClean="0"/>
              <a:t>KNeighbors</a:t>
            </a:r>
            <a:r>
              <a:rPr lang="en-US" dirty="0" smtClean="0"/>
              <a:t> Classifier</a:t>
            </a:r>
            <a:endParaRPr lang="en-US" dirty="0" smtClean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6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scores for all the models were in the range of 40 - 60 %.</a:t>
            </a:r>
          </a:p>
          <a:p>
            <a:endParaRPr lang="en-US" dirty="0"/>
          </a:p>
          <a:p>
            <a:r>
              <a:rPr lang="en-US" dirty="0" smtClean="0"/>
              <a:t>The Cross validation has been used to find the best consistent performing model and found logistic regression and SVC were consistent.</a:t>
            </a:r>
          </a:p>
          <a:p>
            <a:endParaRPr lang="en-US" dirty="0"/>
          </a:p>
          <a:p>
            <a:r>
              <a:rPr lang="en-US" dirty="0" err="1" smtClean="0"/>
              <a:t>GridSearchCV</a:t>
            </a:r>
            <a:r>
              <a:rPr lang="en-US" dirty="0" smtClean="0"/>
              <a:t> is used to tune the parameters for these two models.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6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After tuning the parameters and building the tow models again, they are similar in accuracy scores.</a:t>
            </a:r>
          </a:p>
          <a:p>
            <a:endParaRPr lang="en-US" dirty="0"/>
          </a:p>
          <a:p>
            <a:r>
              <a:rPr lang="en-US" dirty="0" smtClean="0"/>
              <a:t>Therefore, precision and recall have been checked and SVC is been finalized.</a:t>
            </a:r>
          </a:p>
          <a:p>
            <a:endParaRPr lang="en-US" dirty="0"/>
          </a:p>
          <a:p>
            <a:r>
              <a:rPr lang="en-US" dirty="0" smtClean="0"/>
              <a:t>The final model has been saved using pickle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603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Ratings Prediction</vt:lpstr>
      <vt:lpstr>Introduction</vt:lpstr>
      <vt:lpstr>Data Collection</vt:lpstr>
      <vt:lpstr>Data Analysis.</vt:lpstr>
      <vt:lpstr>Pre- Processing</vt:lpstr>
      <vt:lpstr>Pre Processing</vt:lpstr>
      <vt:lpstr>Modelling</vt:lpstr>
      <vt:lpstr>Modelling</vt:lpstr>
      <vt:lpstr>Modelling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Project</dc:title>
  <dc:creator>AKHIL</dc:creator>
  <cp:lastModifiedBy>AKHIL</cp:lastModifiedBy>
  <cp:revision>28</cp:revision>
  <dcterms:created xsi:type="dcterms:W3CDTF">2021-04-29T06:47:09Z</dcterms:created>
  <dcterms:modified xsi:type="dcterms:W3CDTF">2021-08-08T12:25:16Z</dcterms:modified>
</cp:coreProperties>
</file>