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3" r:id="rId5"/>
    <p:sldId id="262" r:id="rId6"/>
    <p:sldId id="264" r:id="rId7"/>
    <p:sldId id="265" r:id="rId8"/>
    <p:sldId id="266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8583"/>
            <a:ext cx="9144000" cy="2387600"/>
          </a:xfrm>
        </p:spPr>
        <p:txBody>
          <a:bodyPr/>
          <a:p>
            <a:r>
              <a:rPr lang="zh-CN" altLang="en-US"/>
              <a:t>相信未来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作者：食指（本名：郭路生）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5885" y="1031875"/>
            <a:ext cx="12131040" cy="4850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 b="1"/>
              <a:t>相信未来 </a:t>
            </a:r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r>
              <a:rPr lang="zh-CN" altLang="en-US" sz="3200" b="1"/>
              <a:t> </a:t>
            </a:r>
            <a:r>
              <a:rPr lang="zh-CN" altLang="en-US"/>
              <a:t>        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当蜘蛛网无情地查封了我的炉台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当灰烬的余烟叹息着贫困的悲哀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我依然固执地铺平失望的灰烬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用美丽的雪花写下：相信未来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80" y="1874520"/>
            <a:ext cx="1214437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当我的紫葡萄化为深秋的露水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当我的鲜花依偎在别人的情怀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我依然固执地用凝霜的枯藤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在凄凉的大地上写下：相信未来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10" y="2084070"/>
            <a:ext cx="12183110" cy="2560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我要用手指那涌向天边的排浪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我要用手撑那托住太阳的大海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摇曳着曙光那枝温暖漂亮的笔杆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>
                <a:sym typeface="+mn-ea"/>
              </a:rPr>
              <a:t>用孩子的笔体写下：相信未来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970" y="1139190"/>
            <a:ext cx="12172950" cy="475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我之所以坚定地相信未来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是我相信未来人们的眼睛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她有拨开历史风尘的睫毛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她有看透岁月篇章的瞳孔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不管人们对于我们腐烂的皮肉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那些迷途的惆怅、失败的苦痛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是寄予感动的热泪、深切的同情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还是给以轻蔑的微笑、辛辣的嘲讽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我坚信人们对于我们的脊骨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45" y="1669415"/>
            <a:ext cx="12172950" cy="3657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那无数次的探索、迷途、失败和成功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一定会给予热情、客观、公正的评定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是的，我焦急地等待着他们的评定。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朋友，坚定地相信未来吧，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相信不屈不挠的努力，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相信战胜死亡的年轻，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相信未来，热爱生命。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9525" y="2955290"/>
            <a:ext cx="122116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/>
              <a:t>1968年         于北京</a:t>
            </a:r>
            <a:endParaRPr lang="zh-CN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演示</Application>
  <PresentationFormat>宽屏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2016-09-25T04:07:13Z</dcterms:created>
  <dcterms:modified xsi:type="dcterms:W3CDTF">2016-09-25T04:18:25Z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