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EC56-6AC8-CDC2-88C7-A82EE0E42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BC47C-8EB5-7880-DAF4-CC101BE8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42D94-7960-07AB-75D6-41BDD378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F784-15BA-456C-89C9-EF4BB7FD66D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AC88-87DA-E6DD-AC71-9581781F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60BB-6906-BFDC-B9DC-A3441F62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2A09-41DC-4387-8C4C-3A6F7987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4ACC-FDAB-CE0A-DC29-B3401EA3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14D28-1B50-A3C4-1DEC-550D733CF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1C82-976A-062C-E1BB-BEEB1452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F784-15BA-456C-89C9-EF4BB7FD66D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5BC7-ED59-D359-059B-296CA25D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9DFA-CDEE-DB62-88C9-6CF3E32D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2A09-41DC-4387-8C4C-3A6F7987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7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04FA8-2976-C108-AC0E-3469BF980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686FE-E6D0-967D-56FC-8E624D57A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2CBBB-739E-4C09-2A7B-2F00E09D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F784-15BA-456C-89C9-EF4BB7FD66D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6313A-96C7-8D17-8A07-103EECD7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9318D-03A9-A4CA-1DAB-89D364D1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2A09-41DC-4387-8C4C-3A6F7987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5B75-FDFA-BB4F-E093-DFE53433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CA83E-8578-62C1-65AB-7BBF7072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38F9-E549-2301-ACF1-FB6F3629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F784-15BA-456C-89C9-EF4BB7FD66D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EEBD-33A0-3A96-3400-4181C45D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6F90-F883-CB89-3D55-A2A077BC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2A09-41DC-4387-8C4C-3A6F7987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4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248B-2F4C-587C-C9DC-2157DB7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B8D4F-DF29-75C5-B5E3-A7418A766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9EF96-0AAD-6F2B-7A38-91774609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F784-15BA-456C-89C9-EF4BB7FD66D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CFD40-42CF-7A76-511E-8456753F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8D933-F84A-02AC-2B28-55F60714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2A09-41DC-4387-8C4C-3A6F7987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4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C1EC-4312-93F6-AB3F-E16576FC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78AA-E14A-CC37-F16A-1C2ED1513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F7201-E420-51A1-43BA-323C98CBB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E022D-8658-48A0-03AE-A06D868C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F784-15BA-456C-89C9-EF4BB7FD66D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82145-E1DA-AA3B-5DD2-B43851D0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78E24-2AA0-7834-705E-C810FEE7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2A09-41DC-4387-8C4C-3A6F7987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9129-5358-4C4C-ACB5-1168ACD4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DEE9-A000-C617-C4AC-9AD1D89B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25ACB-E49B-9B3B-C647-C2079AF2B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63008-F43D-D52F-ECA0-11CF725EB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AD9DE-E269-F518-CC0B-DDCA86D19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EA390-FA47-EEBC-6C61-AD47DC3C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F784-15BA-456C-89C9-EF4BB7FD66D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4566F-DA23-1C33-A532-40B8D95A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819FE-DD63-9D78-2DE5-4C49D14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2A09-41DC-4387-8C4C-3A6F7987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43A9-03CD-8E28-C77A-BF91A76A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8F2EF-22B1-08F6-5D22-A26D31B7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F784-15BA-456C-89C9-EF4BB7FD66D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FB2BF-953E-8940-DC0E-DD8D6FA1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B6642-653C-7992-CDFB-A38DD80F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2A09-41DC-4387-8C4C-3A6F7987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4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5E2AB-38FA-83EB-4459-075E351F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F784-15BA-456C-89C9-EF4BB7FD66D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5CB90-FD99-6FE1-B560-7DA3A8DB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85719-71B5-BB01-B172-F785C2D9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2A09-41DC-4387-8C4C-3A6F7987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3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352C-0E97-5F56-68E3-9EFBF7B1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D492-69E7-565B-2354-F7048A58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2B97D-0F90-D300-EE93-AEE9DA394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2966E-3D23-B95F-022E-16F20667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F784-15BA-456C-89C9-EF4BB7FD66D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9442E-9F49-A025-7310-6EEC44F5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8DF6D-07D9-AA8E-0F40-5FB84A24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2A09-41DC-4387-8C4C-3A6F7987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E512-4DE6-E5A5-F2D1-2A3717EC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99532-29A3-754C-150F-760AA09E2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C354F-B063-EF7C-7182-F839B54ED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EEB7A-E5AE-6A52-B970-C565E514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F784-15BA-456C-89C9-EF4BB7FD66D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29D06-7903-7797-5B7F-2E363F08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E06BB-BB70-6830-067B-BADF0CE6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2A09-41DC-4387-8C4C-3A6F7987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C1AA-7F15-C77E-4498-A13C4AF1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5E7F-4376-FD81-D712-6819A298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37BE4-39CB-9658-0CC4-89592AF9F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7F784-15BA-456C-89C9-EF4BB7FD66D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DA6DE-E243-B0DD-949B-75A917CB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DE902-8866-E611-984E-1713617EE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2F2A09-41DC-4387-8C4C-3A6F7987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8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E0DD-A719-2C93-B3D9-F57036F1E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ProdPal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Web Chat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B5257-FBD5-675E-B746-845EDEBDA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effectLst/>
                <a:latin typeface="Consolas" panose="020B0609020204030204" pitchFamily="49" charset="0"/>
              </a:rPr>
              <a:t>*An AI Assistant with Lambda Logs Integration*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GitHub Branch: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vanguardgifs</a:t>
            </a:r>
            <a:r>
              <a:rPr lang="en-US" b="0" dirty="0"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chathackathon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5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324D-2F29-F9B8-D5AD-F3007B6F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Future Enhancements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BCE6-B9D3-502A-BCE4-0CCEC083B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Real-time log streaming integration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Support for multiple Lambda functions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Enhanced citation formatting and visualization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Integration with additional knowledge sources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Custom training for product-specific terminology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3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4244-3ABA-29DF-6325-44CA1F3E3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173"/>
            <a:ext cx="10515600" cy="5031827"/>
          </a:xfrm>
        </p:spPr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AI chatbot for answering product &amp; service questions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Combines two powerful capabilities: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 Retrieval-Augmented Generation (RAG)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AWS Lambda logs integration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Provides accurate answers with context from system errors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Familiar chat interface similar to ChatGPT/Claude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E01C62-9D80-3C12-3426-A323F155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What is 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ProdPal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2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39F8-CD86-ADD4-0941-99C787BF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 Problem We're Solving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4A15-5393-ED95-3D6F-A1E1519DA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Support Teams: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Need accurate, knowledge-based responses</a:t>
            </a:r>
          </a:p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Developers: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Need quick troubleshooting in serverless environments</a:t>
            </a:r>
          </a:p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Customers: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Need consistent, reliable answers</a:t>
            </a:r>
          </a:p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Common Issue: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Traditional chatbots lack awareness of system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5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F9F9-F8C9-4C30-B720-4C954E69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Technical Architecture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95A6D-F806-742A-4BB4-653AA6476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43176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4F90-41E6-2802-CEB0-AE1AF472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How It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6D3A-1AEE-3FD9-EFEB-6A2882D2C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User asks a question in the chat interface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Backend retrieves relevant Lambda error logs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Logs + question sent to AWS Bedrock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retrieveAndGenerate</a:t>
            </a:r>
            <a:r>
              <a:rPr lang="en-US" b="0" dirty="0">
                <a:effectLst/>
                <a:latin typeface="Consolas" panose="020B0609020204030204" pitchFamily="49" charset="0"/>
              </a:rPr>
              <a:t> API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Model generates response using knowledge base + logs context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Response streamed back with citation markers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6.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Citations provide source transparency (Knowledge Base vs Logs)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0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0075-6DFF-927D-567F-3E790AE5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 Feature: Lambda Logs Integration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AA4A-7700-5B04-D975-AFAE726E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Automatically retrieves logs from specified Lambda function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Refreshes hourly, with manual refresh option</a:t>
            </a:r>
          </a:p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**Smart Filtering:**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Only includes error-related log lines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Filters for: 'error', 'exception', 'fail', 'traceback', etc.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Includes filtered logs in context for every query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No need to explicitly mention "logs" in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2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CE3A-287F-5649-24DD-1205060F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 Feature: Citation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4A19-385D-8B81-3422-023C2E9E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Responses include numbered citations (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effectLst/>
                <a:latin typeface="Consolas" panose="020B0609020204030204" pitchFamily="49" charset="0"/>
              </a:rPr>
              <a:t>etc.)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Citations indicate source on hover: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effectLst/>
                <a:latin typeface="Consolas" panose="020B0609020204030204" pitchFamily="49" charset="0"/>
              </a:rPr>
              <a:t>Knowledge Base: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]"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effectLst/>
                <a:latin typeface="Consolas" panose="020B0609020204030204" pitchFamily="49" charset="0"/>
              </a:rPr>
              <a:t>Log: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]"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Helps users understand where information came from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Builds trust through transparency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2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64AE-E5FB-7528-3ED5-32D20D31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 Feature: Streaming Responses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826F-AB6C-572E-B7C0-C75C3271A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Responses appear progressively as they're generated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Creates engaging, natural typing effect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Implementation: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Chunks response based on punctuation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Uses Server-Sent Events (SSE) for streaming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Simulates typing delay for natural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E46E-53D2-B95E-FE53-72B4F1A2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9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ProdPal Web Chat </vt:lpstr>
      <vt:lpstr>What is ProdPal?</vt:lpstr>
      <vt:lpstr>The Problem We're Solving</vt:lpstr>
      <vt:lpstr>Technical Architecture</vt:lpstr>
      <vt:lpstr>How It Works</vt:lpstr>
      <vt:lpstr>Key Feature: Lambda Logs Integration</vt:lpstr>
      <vt:lpstr>Key Feature: Citation System</vt:lpstr>
      <vt:lpstr>Key Feature: Streaming Responses</vt:lpstr>
      <vt:lpstr>Live Demo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 El Hafez,Sherif</dc:creator>
  <cp:lastModifiedBy>Abd El Hafez,Sherif</cp:lastModifiedBy>
  <cp:revision>1</cp:revision>
  <dcterms:created xsi:type="dcterms:W3CDTF">2025-03-04T16:11:30Z</dcterms:created>
  <dcterms:modified xsi:type="dcterms:W3CDTF">2025-03-04T16:31:31Z</dcterms:modified>
</cp:coreProperties>
</file>