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728A1C-2FA6-4E10-BD87-B3ADD1053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7A0F9-81A5-4647-A884-63FD3E01E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BEF18D-E556-4C46-8803-1BAF27919F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20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20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2B3AB-4482-49AE-BADA-2E6848A46D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6BD0D-3825-455E-9001-FCB834190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010FA-F366-49F6-BBEE-1BEA306AF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6D6C9-174D-4886-8974-17041E01E2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8832F-A39C-4FFA-A398-F2657F5946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ED713-76B0-4BEF-BCCC-D455DCD9A2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9C304-4DB9-4315-9444-54A7D9F59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8AA745-D2D2-4A9C-B5E3-100638AA5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5F803-C526-4953-9620-6E647AE14C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BBC441D-F935-4B34-B254-213AEBD868EE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3301920" y="1571760"/>
            <a:ext cx="3660840" cy="36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"/>
          <p:cNvPicPr/>
          <p:nvPr/>
        </p:nvPicPr>
        <p:blipFill>
          <a:blip r:embed="rId1"/>
          <a:stretch/>
        </p:blipFill>
        <p:spPr>
          <a:xfrm>
            <a:off x="4316400" y="1514520"/>
            <a:ext cx="3809880" cy="37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2023-09-13T05:52:04Z</dcterms:created>
  <dc:creator>Crazy</dc:creator>
  <dc:description/>
  <dc:language>en-US</dc:language>
  <cp:lastModifiedBy>Crazy</cp:lastModifiedBy>
  <dcterms:modified xsi:type="dcterms:W3CDTF">2023-09-13T11:13:19Z</dcterms:modified>
  <cp:revision>3</cp:revision>
  <dc:subject/>
  <dc:title>PowerPoint Presentation</dc:title>
</cp:coreProperties>
</file>