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82"/>
  </p:normalViewPr>
  <p:slideViewPr>
    <p:cSldViewPr snapToGrid="0" snapToObjects="1">
      <p:cViewPr>
        <p:scale>
          <a:sx n="116" d="100"/>
          <a:sy n="116" d="100"/>
        </p:scale>
        <p:origin x="472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0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9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7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5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0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0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9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3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C62FD-DF1A-0A4E-83F5-7CCFC93F4BDE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1997919" y="1918255"/>
            <a:ext cx="5150749" cy="2951200"/>
          </a:xfrm>
          <a:prstGeom prst="roundRect">
            <a:avLst>
              <a:gd name="adj" fmla="val 5318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DUMBO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88137" y="695739"/>
            <a:ext cx="1352295" cy="6357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TLC Taxi Data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786591" y="695739"/>
            <a:ext cx="1352295" cy="6357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NOAA Weather Data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878970" y="690973"/>
            <a:ext cx="1352295" cy="6357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NYPD Crime Data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4" idx="2"/>
            <a:endCxn id="20" idx="1"/>
          </p:cNvCxnSpPr>
          <p:nvPr/>
        </p:nvCxnSpPr>
        <p:spPr>
          <a:xfrm>
            <a:off x="2664285" y="1331531"/>
            <a:ext cx="1214685" cy="1099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20" idx="0"/>
          </p:cNvCxnSpPr>
          <p:nvPr/>
        </p:nvCxnSpPr>
        <p:spPr>
          <a:xfrm>
            <a:off x="4555118" y="1326765"/>
            <a:ext cx="0" cy="890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20" idx="3"/>
          </p:cNvCxnSpPr>
          <p:nvPr/>
        </p:nvCxnSpPr>
        <p:spPr>
          <a:xfrm flipH="1">
            <a:off x="5231265" y="1331531"/>
            <a:ext cx="1231474" cy="1099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78970" y="2217741"/>
            <a:ext cx="1352295" cy="4264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Storage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878970" y="2909200"/>
            <a:ext cx="1352295" cy="4135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HDFS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3192292" y="4263537"/>
            <a:ext cx="2743200" cy="4264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SQL / </a:t>
            </a:r>
            <a:r>
              <a:rPr lang="en-US" sz="1400" dirty="0" smtClean="0"/>
              <a:t>Hive / Impala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0" idx="2"/>
            <a:endCxn id="26" idx="0"/>
          </p:cNvCxnSpPr>
          <p:nvPr/>
        </p:nvCxnSpPr>
        <p:spPr>
          <a:xfrm>
            <a:off x="4555118" y="2644219"/>
            <a:ext cx="0" cy="264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  <a:endCxn id="18" idx="0"/>
          </p:cNvCxnSpPr>
          <p:nvPr/>
        </p:nvCxnSpPr>
        <p:spPr>
          <a:xfrm>
            <a:off x="4555118" y="3322781"/>
            <a:ext cx="8774" cy="273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</p:cNvCxnSpPr>
          <p:nvPr/>
        </p:nvCxnSpPr>
        <p:spPr>
          <a:xfrm flipH="1">
            <a:off x="4556004" y="4690015"/>
            <a:ext cx="7888" cy="627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896520" y="5329208"/>
            <a:ext cx="1352295" cy="4264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Analytic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878968" y="3596443"/>
            <a:ext cx="1369847" cy="4264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stCxn id="18" idx="2"/>
            <a:endCxn id="27" idx="0"/>
          </p:cNvCxnSpPr>
          <p:nvPr/>
        </p:nvCxnSpPr>
        <p:spPr>
          <a:xfrm>
            <a:off x="4563892" y="4022921"/>
            <a:ext cx="0" cy="240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7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-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Varsha Murali</dc:creator>
  <cp:lastModifiedBy>Carlos Petricioli Araiza</cp:lastModifiedBy>
  <cp:revision>10</cp:revision>
  <dcterms:created xsi:type="dcterms:W3CDTF">2017-11-03T03:04:04Z</dcterms:created>
  <dcterms:modified xsi:type="dcterms:W3CDTF">2017-11-15T20:36:29Z</dcterms:modified>
</cp:coreProperties>
</file>