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6459200" cy="21945600"/>
  <p:notesSz cx="6858000" cy="9144000"/>
  <p:embeddedFontLst>
    <p:embeddedFont>
      <p:font typeface="HK Grotesk Light" panose="020B0604020202020204" charset="0"/>
      <p:regular r:id="rId3"/>
    </p:embeddedFont>
    <p:embeddedFont>
      <p:font typeface="Tex Gyre Termes" panose="020B0604020202020204" charset="-93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4" d="100"/>
          <a:sy n="24" d="100"/>
        </p:scale>
        <p:origin x="2616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98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724105" y="6842904"/>
            <a:ext cx="0" cy="2766841"/>
          </a:xfrm>
          <a:prstGeom prst="line">
            <a:avLst/>
          </a:prstGeom>
          <a:ln w="19050" cap="flat">
            <a:solidFill>
              <a:srgbClr val="3A1A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3" name="AutoShape 3"/>
          <p:cNvSpPr/>
          <p:nvPr/>
        </p:nvSpPr>
        <p:spPr>
          <a:xfrm flipV="1">
            <a:off x="10396504" y="6842904"/>
            <a:ext cx="0" cy="2766841"/>
          </a:xfrm>
          <a:prstGeom prst="line">
            <a:avLst/>
          </a:prstGeom>
          <a:ln w="19050" cap="flat">
            <a:solidFill>
              <a:srgbClr val="3A1A1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4" name="Group 4"/>
          <p:cNvGrpSpPr/>
          <p:nvPr/>
        </p:nvGrpSpPr>
        <p:grpSpPr>
          <a:xfrm>
            <a:off x="1645920" y="10419662"/>
            <a:ext cx="13167360" cy="8955042"/>
            <a:chOff x="0" y="0"/>
            <a:chExt cx="1195129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95129" cy="812800"/>
            </a:xfrm>
            <a:custGeom>
              <a:avLst/>
              <a:gdLst/>
              <a:ahLst/>
              <a:cxnLst/>
              <a:rect l="l" t="t" r="r" b="b"/>
              <a:pathLst>
                <a:path w="1195129" h="812800">
                  <a:moveTo>
                    <a:pt x="32926" y="0"/>
                  </a:moveTo>
                  <a:lnTo>
                    <a:pt x="1162203" y="0"/>
                  </a:lnTo>
                  <a:cubicBezTo>
                    <a:pt x="1170936" y="0"/>
                    <a:pt x="1179310" y="3469"/>
                    <a:pt x="1185485" y="9644"/>
                  </a:cubicBezTo>
                  <a:cubicBezTo>
                    <a:pt x="1191660" y="15819"/>
                    <a:pt x="1195129" y="24193"/>
                    <a:pt x="1195129" y="32926"/>
                  </a:cubicBezTo>
                  <a:lnTo>
                    <a:pt x="1195129" y="779874"/>
                  </a:lnTo>
                  <a:cubicBezTo>
                    <a:pt x="1195129" y="788607"/>
                    <a:pt x="1191660" y="796981"/>
                    <a:pt x="1185485" y="803156"/>
                  </a:cubicBezTo>
                  <a:cubicBezTo>
                    <a:pt x="1179310" y="809331"/>
                    <a:pt x="1170936" y="812800"/>
                    <a:pt x="1162203" y="812800"/>
                  </a:cubicBezTo>
                  <a:lnTo>
                    <a:pt x="32926" y="812800"/>
                  </a:lnTo>
                  <a:cubicBezTo>
                    <a:pt x="24193" y="812800"/>
                    <a:pt x="15819" y="809331"/>
                    <a:pt x="9644" y="803156"/>
                  </a:cubicBezTo>
                  <a:cubicBezTo>
                    <a:pt x="3469" y="796981"/>
                    <a:pt x="0" y="788607"/>
                    <a:pt x="0" y="779874"/>
                  </a:cubicBezTo>
                  <a:lnTo>
                    <a:pt x="0" y="32926"/>
                  </a:lnTo>
                  <a:cubicBezTo>
                    <a:pt x="0" y="24193"/>
                    <a:pt x="3469" y="15819"/>
                    <a:pt x="9644" y="9644"/>
                  </a:cubicBezTo>
                  <a:cubicBezTo>
                    <a:pt x="15819" y="3469"/>
                    <a:pt x="24193" y="0"/>
                    <a:pt x="32926" y="0"/>
                  </a:cubicBezTo>
                  <a:close/>
                </a:path>
              </a:pathLst>
            </a:custGeom>
            <a:blipFill>
              <a:blip r:embed="rId2"/>
              <a:stretch>
                <a:fillRect l="-18009" r="-18009"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45920" y="6842904"/>
            <a:ext cx="3483971" cy="1603924"/>
            <a:chOff x="0" y="0"/>
            <a:chExt cx="4645295" cy="2138566"/>
          </a:xfrm>
        </p:grpSpPr>
        <p:sp>
          <p:nvSpPr>
            <p:cNvPr id="7" name="TextBox 7"/>
            <p:cNvSpPr txBox="1"/>
            <p:nvPr/>
          </p:nvSpPr>
          <p:spPr>
            <a:xfrm>
              <a:off x="0" y="38100"/>
              <a:ext cx="4645295" cy="793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10"/>
                </a:lnSpc>
              </a:pPr>
              <a:r>
                <a:rPr lang="en-US" sz="4100" spc="-225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Thời gian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270971"/>
              <a:ext cx="4645295" cy="867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8"/>
                </a:lnSpc>
                <a:spcBef>
                  <a:spcPct val="0"/>
                </a:spcBef>
              </a:pPr>
              <a:r>
                <a:rPr lang="en-US" sz="2298" u="none" strike="noStrike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Sự kiện diễn ra vào ngày 15 tháng 10 năm 2025.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318319" y="6842904"/>
            <a:ext cx="3483971" cy="1603924"/>
            <a:chOff x="0" y="0"/>
            <a:chExt cx="4645295" cy="213856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38100"/>
              <a:ext cx="4645295" cy="793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10"/>
                </a:lnSpc>
                <a:spcBef>
                  <a:spcPct val="0"/>
                </a:spcBef>
              </a:pPr>
              <a:r>
                <a:rPr lang="en-US" sz="4100" spc="-225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Địa điểm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270971"/>
              <a:ext cx="4645295" cy="867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8"/>
                </a:lnSpc>
                <a:spcBef>
                  <a:spcPct val="0"/>
                </a:spcBef>
              </a:pPr>
              <a:r>
                <a:rPr lang="en-US" sz="2298" u="none" strike="noStrike" dirty="0" err="1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Tại</a:t>
              </a:r>
              <a:r>
                <a:rPr lang="en-US" sz="2298" u="none" strike="noStrike" dirty="0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Trung </a:t>
              </a:r>
              <a:r>
                <a:rPr lang="en-US" sz="2298" u="none" strike="noStrike" dirty="0" err="1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tâm</a:t>
              </a:r>
              <a:r>
                <a:rPr lang="en-US" sz="2298" u="none" strike="noStrike" dirty="0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</a:t>
              </a:r>
              <a:r>
                <a:rPr lang="en-US" sz="2298" u="none" strike="noStrike" dirty="0" err="1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Hội</a:t>
              </a:r>
              <a:r>
                <a:rPr lang="en-US" sz="2298" u="none" strike="noStrike" dirty="0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</a:t>
              </a:r>
              <a:r>
                <a:rPr lang="en-US" sz="2298" u="none" strike="noStrike" dirty="0" err="1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nghị</a:t>
              </a:r>
              <a:r>
                <a:rPr lang="en-US" sz="2298" u="none" strike="noStrike" dirty="0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Quốc </a:t>
              </a:r>
              <a:r>
                <a:rPr lang="en-US" sz="2298" u="none" strike="noStrike" dirty="0" err="1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gia</a:t>
              </a:r>
              <a:r>
                <a:rPr lang="en-US" sz="2298" u="none" strike="noStrike" dirty="0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, Hà </a:t>
              </a:r>
              <a:r>
                <a:rPr lang="en-US" sz="2298" u="none" strike="noStrike" dirty="0" err="1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Nội</a:t>
              </a:r>
              <a:r>
                <a:rPr lang="en-US" sz="2298" u="none" strike="noStrike" dirty="0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990718" y="6842904"/>
            <a:ext cx="3483971" cy="1603924"/>
            <a:chOff x="0" y="0"/>
            <a:chExt cx="4645295" cy="2138566"/>
          </a:xfrm>
        </p:grpSpPr>
        <p:sp>
          <p:nvSpPr>
            <p:cNvPr id="13" name="TextBox 13"/>
            <p:cNvSpPr txBox="1"/>
            <p:nvPr/>
          </p:nvSpPr>
          <p:spPr>
            <a:xfrm>
              <a:off x="0" y="38100"/>
              <a:ext cx="4645295" cy="7933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10"/>
                </a:lnSpc>
                <a:spcBef>
                  <a:spcPct val="0"/>
                </a:spcBef>
              </a:pPr>
              <a:r>
                <a:rPr lang="en-US" sz="4100" spc="-225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Đăng ký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270971"/>
              <a:ext cx="4645295" cy="867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8"/>
                </a:lnSpc>
                <a:spcBef>
                  <a:spcPct val="0"/>
                </a:spcBef>
              </a:pPr>
              <a:r>
                <a:rPr lang="en-US" sz="2298" u="none" strike="noStrike">
                  <a:solidFill>
                    <a:srgbClr val="2211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Đăng ký ngay để giữ chỗ và nhận ưu đãi hấp dẫn.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45920" y="964709"/>
            <a:ext cx="13167360" cy="4258883"/>
            <a:chOff x="0" y="0"/>
            <a:chExt cx="17556480" cy="5678511"/>
          </a:xfrm>
        </p:grpSpPr>
        <p:sp>
          <p:nvSpPr>
            <p:cNvPr id="16" name="TextBox 16"/>
            <p:cNvSpPr txBox="1"/>
            <p:nvPr/>
          </p:nvSpPr>
          <p:spPr>
            <a:xfrm>
              <a:off x="0" y="4900382"/>
              <a:ext cx="17556480" cy="7781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26"/>
                </a:lnSpc>
                <a:spcBef>
                  <a:spcPct val="0"/>
                </a:spcBef>
              </a:pPr>
              <a:r>
                <a:rPr lang="en-US" sz="4200" spc="-231" dirty="0" err="1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Nâng</a:t>
              </a:r>
              <a:r>
                <a:rPr lang="en-US" sz="4200" spc="-231" dirty="0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 </a:t>
              </a:r>
              <a:r>
                <a:rPr lang="en-US" sz="4200" spc="-231" dirty="0" err="1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cao</a:t>
              </a:r>
              <a:r>
                <a:rPr lang="en-US" sz="4200" spc="-231" dirty="0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 </a:t>
              </a:r>
              <a:r>
                <a:rPr lang="en-US" sz="4200" spc="-231" dirty="0" err="1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kỹ</a:t>
              </a:r>
              <a:r>
                <a:rPr lang="en-US" sz="4200" spc="-231" dirty="0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 </a:t>
              </a:r>
              <a:r>
                <a:rPr lang="en-US" sz="4200" spc="-231" dirty="0" err="1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năng</a:t>
              </a:r>
              <a:r>
                <a:rPr lang="en-US" sz="4200" spc="-231" dirty="0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 </a:t>
              </a:r>
              <a:r>
                <a:rPr lang="en-US" sz="4200" spc="-231" dirty="0" err="1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giao</a:t>
              </a:r>
              <a:r>
                <a:rPr lang="en-US" sz="4200" spc="-231" dirty="0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 </a:t>
              </a:r>
              <a:r>
                <a:rPr lang="en-US" sz="4200" spc="-231" dirty="0" err="1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tiếp</a:t>
              </a:r>
              <a:r>
                <a:rPr lang="en-US" sz="4200" spc="-231" dirty="0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 </a:t>
              </a:r>
              <a:r>
                <a:rPr lang="en-US" sz="4200" spc="-231" dirty="0" err="1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hiệu</a:t>
              </a:r>
              <a:r>
                <a:rPr lang="en-US" sz="4200" spc="-231" dirty="0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 </a:t>
              </a:r>
              <a:r>
                <a:rPr lang="en-US" sz="4200" spc="-231" dirty="0" err="1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quả</a:t>
              </a:r>
              <a:endParaRPr lang="en-US" sz="4200" spc="-231" dirty="0">
                <a:solidFill>
                  <a:srgbClr val="221100"/>
                </a:solidFill>
                <a:latin typeface="Tex Gyre Termes"/>
                <a:ea typeface="Tex Gyre Termes"/>
                <a:cs typeface="Tex Gyre Termes"/>
                <a:sym typeface="Tex Gyre Termes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28600"/>
              <a:ext cx="17556480" cy="3992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399"/>
                </a:lnSpc>
              </a:pPr>
              <a:r>
                <a:rPr lang="en-US" sz="11399" spc="-205">
                  <a:solidFill>
                    <a:srgbClr val="221100"/>
                  </a:solidFill>
                  <a:latin typeface="Tex Gyre Termes"/>
                  <a:ea typeface="Tex Gyre Termes"/>
                  <a:cs typeface="Tex Gyre Termes"/>
                  <a:sym typeface="Tex Gyre Termes"/>
                </a:rPr>
                <a:t>Workshop Kỹ Năng Thuyết Trình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Tùy chỉnh</PresentationFormat>
  <Paragraphs>8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6" baseType="lpstr">
      <vt:lpstr>HK Grotesk Light</vt:lpstr>
      <vt:lpstr>Arial</vt:lpstr>
      <vt:lpstr>Tex Gyre Termes</vt:lpstr>
      <vt:lpstr>Calibri</vt:lpstr>
      <vt:lpstr>Office Theme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- Workshop Kỹ Năng Thuyết Trình</dc:title>
  <dc:creator>VANH</dc:creator>
  <dc:description>Poster - Workshop Kỹ Năng Thuyết Trình</dc:description>
  <cp:lastModifiedBy>Việt Anh Đỗ</cp:lastModifiedBy>
  <cp:revision>1</cp:revision>
  <dcterms:created xsi:type="dcterms:W3CDTF">2006-08-16T00:00:00Z</dcterms:created>
  <dcterms:modified xsi:type="dcterms:W3CDTF">2025-09-29T07:40:32Z</dcterms:modified>
  <dc:identifier>DAG0V-Vxju0</dc:identifier>
</cp:coreProperties>
</file>