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B1AFCF-112B-3671-A168-98C010259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B12016D-8F72-6EBA-22DD-870FB000E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486BD23-396F-1B5D-0FDE-A32E9F67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E1A5-3706-4874-BF8E-75E11AC1175C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FE70C88-58EA-03C7-247C-EBF9779A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0E12316-585B-8C6A-EF1F-41C7E3F7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9DF9-942B-4A46-8962-F00EB1220B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492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74317F-0D26-F662-D228-DDF6D2AA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C53A86C-A1D3-A248-36B3-8DD62B7C2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34B6419-9051-C1F8-0E43-1DED3088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E1A5-3706-4874-BF8E-75E11AC1175C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4612E9F-C661-D258-6C36-D53AA3E9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96CE5F5-D873-C963-2203-C0051A8D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9DF9-942B-4A46-8962-F00EB1220B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84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3E4DD42-FC58-682F-7399-8AA277600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E2813E3-16EC-C9C4-1983-F208E07EF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82FFD75-F636-D2F3-6C76-C367A165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E1A5-3706-4874-BF8E-75E11AC1175C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072BA1-F46A-7687-3615-B3D897CE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CC515E3-8175-B386-210E-5F3C523B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9DF9-942B-4A46-8962-F00EB1220B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77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384943-D495-AF51-9A11-00C92CDD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49A0AA5-8D1D-F560-D2C0-411E42B5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B013C35-3835-7D4C-BBF5-AB3AEA04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E1A5-3706-4874-BF8E-75E11AC1175C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3A08DC6-F80E-7E4E-7E32-B3496088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869B265-09AE-C760-9C1D-53567F7C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9DF9-942B-4A46-8962-F00EB1220B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436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1B38B1-A41F-930A-F9B3-5675F1BB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422980C-261B-47AE-141E-F1C2CB954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E6F9985-3EEF-00CF-5589-C7917E1F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E1A5-3706-4874-BF8E-75E11AC1175C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57FD608-E154-0877-C7BA-161FA65E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4C95A83-9686-9E01-00A2-27738B35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9DF9-942B-4A46-8962-F00EB1220B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765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819547-D06C-D7C4-E893-7ED469A9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4E05227-E762-A534-9529-BFA7BDD52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B10AD76-87E3-094A-B9A0-4387ACF59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66335D6-BD52-0BF2-D6BF-02FCDA72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E1A5-3706-4874-BF8E-75E11AC1175C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6845B06-6482-16A8-9B0E-CA6606AD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B9C3277-C548-23F1-7CC9-6B7ACEDC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9DF9-942B-4A46-8962-F00EB1220B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744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2E0989-D79B-5AE8-5DA3-6C49E8A3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B2DCB43-4E4A-C5F3-B8B2-F3DE97EF6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9AC48A9-9177-78B0-357E-4EE103AB9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BBE5C86-5046-F835-9D89-36A426206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565A524-1DAF-BF27-24D4-3DF757717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56B6277-F9A4-31C2-4C9E-EC824F91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E1A5-3706-4874-BF8E-75E11AC1175C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7389D21-71C9-AD27-E057-DF700E75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AE21B3A-2351-6E5A-9FB9-5FFF8957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9DF9-942B-4A46-8962-F00EB1220B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534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121CD1-7A90-D4AB-8A57-6B6A27DF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D77A468-2E58-E738-0AC4-A0AE771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E1A5-3706-4874-BF8E-75E11AC1175C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D9264EE-9D01-C0D6-B1C3-404A34B7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B9870DD-514D-D501-52FD-A73B9D54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9DF9-942B-4A46-8962-F00EB1220B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965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3077FD5-CF95-3C59-C6FD-6F58D077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E1A5-3706-4874-BF8E-75E11AC1175C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412AABBD-40E8-D86D-0562-BB28493B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B0CA16F-B4FB-8C0D-ADC9-B98491D5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9DF9-942B-4A46-8962-F00EB1220B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58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A1F4FD-6D9B-554D-5CA7-9F610E0A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1F3E134-BBB0-F9F0-8923-51CE3F50B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92876CB-58A9-24D7-E3AE-161AE713E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D937235-5846-9151-CD48-4D4632B8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E1A5-3706-4874-BF8E-75E11AC1175C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4B46E82-572A-56E2-31AC-96664816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D637435-973C-75BC-1159-7CF6D585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9DF9-942B-4A46-8962-F00EB1220B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474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FE4B7D-7A0F-C55B-DE31-04427099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ADDCFDD6-17D8-ADBB-EB2C-75450F006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5F4CC1C-8FBA-7835-AF2D-BA681B2DD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3D35CF5-8626-02EC-1B52-625CC013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E1A5-3706-4874-BF8E-75E11AC1175C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EF46B94-5808-CDA3-A6B0-6DEBBE53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5012507-F4C2-C0FA-5CA5-32AE865D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9DF9-942B-4A46-8962-F00EB1220B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519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762F391F-91A2-F559-3DA2-F9EFDC8E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047F91A-6955-EED9-BE60-24950B95E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DED3918-8B3A-185C-F471-75A0E149E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32E1A5-3706-4874-BF8E-75E11AC1175C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A0C8156-4F8A-1E4C-DC41-50BC46A57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BA2C38F-F859-BFD3-545F-78FC8C345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A39DF9-942B-4A46-8962-F00EB1220B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642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1401DE-9C34-08AA-033C-C77A5AEE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dirty="0">
                <a:solidFill>
                  <a:srgbClr val="FF0000"/>
                </a:solidFill>
                <a:latin typeface="+mn-lt"/>
              </a:rPr>
              <a:t>Thông tin cá nhân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157371C-C1FB-B6B0-A2F2-3A5958763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vi-VN" dirty="0"/>
              <a:t>Họ Và Tên: Đỗ Việt Anh</a:t>
            </a:r>
          </a:p>
          <a:p>
            <a:pPr algn="l"/>
            <a:r>
              <a:rPr lang="vi-VN" dirty="0"/>
              <a:t>Năm Sinh: 2007 </a:t>
            </a:r>
          </a:p>
          <a:p>
            <a:pPr algn="l"/>
            <a:r>
              <a:rPr lang="vi-VN" dirty="0"/>
              <a:t>Quê Quán: Tuyên Quang</a:t>
            </a:r>
          </a:p>
        </p:txBody>
      </p:sp>
    </p:spTree>
    <p:extLst>
      <p:ext uri="{BB962C8B-B14F-4D97-AF65-F5344CB8AC3E}">
        <p14:creationId xmlns:p14="http://schemas.microsoft.com/office/powerpoint/2010/main" val="350341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FB8E1D-083C-FC88-E333-5D965AFD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Sở thích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046F8AB-33F1-64ED-8DE3-37F42DC3EE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latin typeface="+mj-lt"/>
              </a:rPr>
              <a:t>- Chơi thể thao 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- Khám phá đồ công nghệ 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D8E2A1C-56E9-A1EB-E4D1-DE2A223127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latin typeface="+mj-lt"/>
              </a:rPr>
              <a:t>- Đi dạo </a:t>
            </a:r>
            <a:br>
              <a:rPr lang="vi-VN" dirty="0">
                <a:latin typeface="+mj-lt"/>
              </a:rPr>
            </a:br>
            <a:r>
              <a:rPr lang="vi-VN" dirty="0">
                <a:latin typeface="+mj-lt"/>
              </a:rPr>
              <a:t>- Đi du lịch</a:t>
            </a:r>
          </a:p>
        </p:txBody>
      </p:sp>
    </p:spTree>
    <p:extLst>
      <p:ext uri="{BB962C8B-B14F-4D97-AF65-F5344CB8AC3E}">
        <p14:creationId xmlns:p14="http://schemas.microsoft.com/office/powerpoint/2010/main" val="279036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FA26A6-161C-BEE6-AB8E-C9FBBE4AA4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algn="ctr"/>
            <a:r>
              <a:rPr lang="vi-VN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Kỹ năng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2C60871-7D6C-AFC1-9D03-F30F5C4B7A2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15844" y="1825625"/>
            <a:ext cx="9099755" cy="4351338"/>
          </a:xfrm>
        </p:spPr>
        <p:txBody>
          <a:bodyPr/>
          <a:lstStyle/>
          <a:p>
            <a:pPr marL="0" indent="0">
              <a:buNone/>
            </a:pPr>
            <a:r>
              <a:rPr lang="vi-VN" dirty="0">
                <a:latin typeface="Aptos Display" panose="020B0004020202020204" pitchFamily="34" charset="0"/>
              </a:rPr>
              <a:t>1. Kỹ Năng Sống Tự Lập &amp; Quản Lý Cá Nhân</a:t>
            </a:r>
          </a:p>
          <a:p>
            <a:pPr marL="0" indent="0">
              <a:buNone/>
            </a:pPr>
            <a:r>
              <a:rPr lang="vi-VN" dirty="0">
                <a:latin typeface="Aptos Display" panose="020B0004020202020204" pitchFamily="34" charset="0"/>
              </a:rPr>
              <a:t>2. Kỹ Năng Giao Tiếp &amp; Quan Hệ Xã Hội</a:t>
            </a:r>
          </a:p>
          <a:p>
            <a:pPr marL="0" indent="0">
              <a:buNone/>
            </a:pPr>
            <a:r>
              <a:rPr lang="vi-VN" dirty="0">
                <a:latin typeface="Aptos Display" panose="020B0004020202020204" pitchFamily="34" charset="0"/>
              </a:rPr>
              <a:t>3. Kỹ Năng Học Tập &amp; Làm Việc</a:t>
            </a:r>
          </a:p>
          <a:p>
            <a:pPr marL="0" indent="0">
              <a:buNone/>
            </a:pP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39933963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</Words>
  <Application>Microsoft Office PowerPoint</Application>
  <PresentationFormat>Màn hình rộng</PresentationFormat>
  <Paragraphs>12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7" baseType="lpstr">
      <vt:lpstr>Aptos Display</vt:lpstr>
      <vt:lpstr>Arial</vt:lpstr>
      <vt:lpstr>Times New Roman</vt:lpstr>
      <vt:lpstr>Chủ đề Office</vt:lpstr>
      <vt:lpstr>Thông tin cá nhân</vt:lpstr>
      <vt:lpstr>Sở thích </vt:lpstr>
      <vt:lpstr>Kỹ năng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Việt Anh Đỗ</dc:creator>
  <cp:lastModifiedBy>Việt Anh Đỗ</cp:lastModifiedBy>
  <cp:revision>1</cp:revision>
  <dcterms:created xsi:type="dcterms:W3CDTF">2025-09-29T02:39:24Z</dcterms:created>
  <dcterms:modified xsi:type="dcterms:W3CDTF">2025-09-29T02:48:00Z</dcterms:modified>
</cp:coreProperties>
</file>