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6A1029-C5BC-61A3-5AE5-D5436D801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3154452-9F8F-B046-9AFB-4A40E2D6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5276718-E224-83C4-0865-0C98DFD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38D7FD3-2EDD-4E72-B43C-AC7FDC5F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AFA59BC-5B4C-7E8C-DEB7-DFA7F32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686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D14474F-148D-2D54-ED15-A9D7753CE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424623FA-25A1-4103-073F-6EC7B4CD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A8820B-3F35-4111-A5BF-22D78F7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A85A5CF-7A94-FA7B-B40B-24FA59C3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757BC6-1D68-7043-5ED2-F9DA0AEC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395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71B950F-378C-BEDE-1F3A-1D02996A7C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36F2663-7278-F280-F1F1-0F185E01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2DB1027-2784-3DA6-1D55-C4732F97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55573ED-E8F9-53A7-0657-D8699F8E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C58FADB-1437-9843-AAC5-50986A8E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11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C6DB61-2DFE-860C-1EAA-CAD5A1D6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D2299A-0D4C-752C-048D-B95F5D7C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20529F-6E87-C837-6908-0F698A95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A45769-92F8-0DD5-54A5-19853402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7346DB8-EB1B-06AA-BC58-230DDFF0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691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97CE1FB-5C4A-519A-FA5C-BB1FCCD9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840FCA0-E53E-EB23-1615-6C6752F3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9E53F9-2BEE-D891-4230-CB358382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9E3EF07-B279-E02A-FF11-056B4ED6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4847B01-A772-5612-D48D-F940EB57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732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53E1B8-AF3A-4BF2-176F-27936258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70BB2B1-F8C1-4195-3397-DCFFFEC1F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F03B6AF-63F5-45E8-C2DB-B8560AFB1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300F295-08B2-DE23-8A86-1677A952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68FF716-864C-D69B-55DC-B8ACC1C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FFB6FE1-2589-B52F-CC52-7F8A3053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730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6DE06E-123D-148C-0BE0-57E0D79F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DB86D50-9368-8B7C-CB7D-06974F76A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302E5BFD-A77B-0AEC-5259-9E2711BCD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11A66DA-635C-F31C-3CA6-C714A7874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D05703D-3ED0-BA74-0AA7-350089683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DE93A07-00B2-7624-4AC1-0E0320E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3CCC64A7-29B9-7752-DFA5-270F831C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A5F0759-ABBB-121F-F6A8-7540B9F6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28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1C3B1-A412-3961-498B-EBAB2101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44BF5D1-5EA6-B433-1263-8F0C23CD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E73A637-1E68-6FCD-183D-4BF02C9B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4611E46-6E57-0F53-4B6A-312F50C6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469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6D161EDE-F960-8C08-A30B-4BFFB8FE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7C9125A7-8D43-6742-27C0-D2570548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C846EBD-D8AA-6BAE-0050-E44AC938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70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708A53-C2BF-EEE3-F274-17A5013D1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AF0C3BA-91AC-564E-6ACA-3FC4CDB8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EB9649B-027F-A311-6059-47D960A8E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C17737-5A20-2A61-238A-8AE8A661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EECC977-B879-FE21-9ACC-1006AE6E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E528051-EE7C-4E02-BE71-D7D16A6A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6402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358F06-6A7E-6538-1989-F9F1B657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4C500F75-891A-390A-6998-3BF60D55B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219A92A-4654-4C31-E282-3ECF374D4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7339F7A-0E5B-0860-D8AB-395088C3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B6F27F1-9379-B0E3-DED6-E2A6BB1C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EB54E675-07C9-B376-FDFB-0567943B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078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8F06F3A-0E81-EAA5-38F2-9748395A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C7D81A-931E-8C49-C317-9307E113D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D5AA325-586C-5927-B4EF-963BB3387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6B55F-98CA-4C4B-A670-768C06DDC203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5E45CCC-D87A-8F10-41DC-AE8C22F9D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CFEE63-E3F9-3F87-28F6-9AF1AC1E1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3CBFD-190D-4A18-908D-3CD73FFA19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655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9B6346-6AC6-D11F-962E-CFC1BD576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7" y="647957"/>
            <a:ext cx="9144000" cy="952243"/>
          </a:xfrm>
        </p:spPr>
        <p:txBody>
          <a:bodyPr/>
          <a:lstStyle/>
          <a:p>
            <a:r>
              <a:rPr lang="vi-VN" dirty="0"/>
              <a:t>Hình ảnh minh họa</a:t>
            </a:r>
          </a:p>
        </p:txBody>
      </p:sp>
      <p:pic>
        <p:nvPicPr>
          <p:cNvPr id="7" name="Hình ảnh 6" descr="Ảnh có chứa cỏ, ngoài trời, cây cối, đồng bằng&#10;&#10;Nội dung do AI tạo ra có thể không chính xác.">
            <a:extLst>
              <a:ext uri="{FF2B5EF4-FFF2-40B4-BE49-F238E27FC236}">
                <a16:creationId xmlns:a16="http://schemas.microsoft.com/office/drawing/2014/main" id="{0E2CF555-E1B2-B063-9B23-6F2B4A9FB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5" y="2049104"/>
            <a:ext cx="7620000" cy="4667250"/>
          </a:xfrm>
          <a:prstGeom prst="rect">
            <a:avLst/>
          </a:prstGeom>
        </p:spPr>
      </p:pic>
      <p:sp>
        <p:nvSpPr>
          <p:cNvPr id="8" name="Hình Bầu dục 7">
            <a:extLst>
              <a:ext uri="{FF2B5EF4-FFF2-40B4-BE49-F238E27FC236}">
                <a16:creationId xmlns:a16="http://schemas.microsoft.com/office/drawing/2014/main" id="{9E125737-EBED-4679-27F1-9F0D01B2A913}"/>
              </a:ext>
            </a:extLst>
          </p:cNvPr>
          <p:cNvSpPr/>
          <p:nvPr/>
        </p:nvSpPr>
        <p:spPr>
          <a:xfrm>
            <a:off x="7944464" y="2231923"/>
            <a:ext cx="4163961" cy="41885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05726466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Màn hình rộng</PresentationFormat>
  <Paragraphs>1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Việt Anh Đỗ</dc:creator>
  <cp:lastModifiedBy>Việt Anh Đỗ</cp:lastModifiedBy>
  <cp:revision>1</cp:revision>
  <dcterms:created xsi:type="dcterms:W3CDTF">2025-09-29T02:49:45Z</dcterms:created>
  <dcterms:modified xsi:type="dcterms:W3CDTF">2025-09-29T02:56:35Z</dcterms:modified>
</cp:coreProperties>
</file>