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399E77-7C5E-77EF-2051-46BFD9C9E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38ED7D8-36BD-0B43-6125-E38741B1C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976BA85-A2F8-D2A4-D65C-3D693E3C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8F78-703D-42C3-8F2D-26D60CD73F1F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AD2C312-CD17-02DB-CFEA-457C254B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381062C-09A5-E410-7D43-F6FE9EBD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4A-8A98-4B43-A4FC-AF78D009C5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767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EF56481-D308-BCDD-135E-DA20CF63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096BC29-4209-086A-26D5-15A173792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E999A6C-33EB-93D5-F021-1C980ED0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8F78-703D-42C3-8F2D-26D60CD73F1F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EAA507A-88F9-A828-883C-BFFC326E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9C977B2-F249-BB7C-CF77-92611B8D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4A-8A98-4B43-A4FC-AF78D009C5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530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990852F-3A23-B17F-F07F-B45D81CB9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BAD4E22-A46B-3ACB-D1D1-79F1A8E3E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BD1E9E3-C011-BC33-25D5-9860B9D6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8F78-703D-42C3-8F2D-26D60CD73F1F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1D0A266-FC8B-F1B6-4B1B-CF6F155A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8325E0B-97C3-39BE-88AF-0F3CBEB4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4A-8A98-4B43-A4FC-AF78D009C5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026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B99C223-97D2-0837-FAB2-F3FEAC33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4725062-1B8B-E65E-AC60-9006984D7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2A1DDE2-F60F-7297-60EB-7950E793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8F78-703D-42C3-8F2D-26D60CD73F1F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377235D-C029-1F49-5DB4-A4B47552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1B24C9F-5279-7694-9225-7D7CB7DB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4A-8A98-4B43-A4FC-AF78D009C5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754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A793D6-D427-2587-2357-C30283E7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3D17D88-81B4-2353-DE31-AEFC41ED7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36A8EA0-0BB0-FA59-9FE4-590014CE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8F78-703D-42C3-8F2D-26D60CD73F1F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FCD9444-0FB8-1E82-E14E-53F3EC0A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47420ED-4EDC-21E1-114A-D3215CA4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4A-8A98-4B43-A4FC-AF78D009C5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689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78FDCD2-5297-6D22-F919-24B57BD0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044A9FD-5686-1B97-1F02-8C33F7B3C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90012AE-76B9-968A-052D-F58E64740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E418752-2B63-97E2-C614-27F02F7B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8F78-703D-42C3-8F2D-26D60CD73F1F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7331E72-4DEA-1F6C-DBFF-5579DF74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A9A2762-C832-623B-96C0-8A9E6EC5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4A-8A98-4B43-A4FC-AF78D009C5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805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84F0D4-6590-E4EA-BD18-A70DC206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CB0F55C-643B-4CA3-7548-C85C0F1B4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072B83C-4CA8-8CAB-3CAD-1FBB69825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FEC4F40-2F43-FB38-107D-9001DF2B9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3EC00E5-DC8B-5883-70C0-0109E65D0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E0BB9CD8-774E-6108-B52E-5408EC49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8F78-703D-42C3-8F2D-26D60CD73F1F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DAA3E29-2FD0-D5D9-C5EB-D1F4C5B6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249E93F-C81E-79FA-250A-2378F3EC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4A-8A98-4B43-A4FC-AF78D009C5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765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7BA7D36-8E87-2A19-C1AF-E50EF977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E34397A-81E5-6CC6-19C0-E39F9F54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8F78-703D-42C3-8F2D-26D60CD73F1F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84F952A-F8E0-1B12-B9B1-C6F87BC0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84C8FB7-1723-3011-93E9-432BB075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4A-8A98-4B43-A4FC-AF78D009C5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155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75AAE013-D088-BD29-0FA8-54319C98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8F78-703D-42C3-8F2D-26D60CD73F1F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C32FBF9-93C1-7AAE-1CE7-2875FB93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5AB232B-B73C-4974-F482-419CF43C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4A-8A98-4B43-A4FC-AF78D009C5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398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2245DC6-E93E-4064-E411-83C1020D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4626738-7751-F131-1E29-6075166E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D45A2D2-3D63-A468-351F-555C4D433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5A2F086-DBB4-9101-5CBE-3786993C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8F78-703D-42C3-8F2D-26D60CD73F1F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2E84A33-5E5E-B23E-BC4C-3C751055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F6F9076-5B28-478F-1ED3-500B2289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4A-8A98-4B43-A4FC-AF78D009C5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675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65EA667-57E1-8EE0-78A9-FED63427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261BF41-D5FD-B9AD-86A7-4DA54B218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9140B8F-E0FA-1710-52BE-50F96F39B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1EA5429-5A16-DFCE-B333-68238B2A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78F78-703D-42C3-8F2D-26D60CD73F1F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618FAB4-1714-13E0-5C6B-10F69FE4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61F3227-9B5C-791E-0EC1-F46FA181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4A94A-8A98-4B43-A4FC-AF78D009C5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99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929346B3-A455-7D73-0D54-6A35F3BD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E887960-83B4-D6BC-F063-212CCCCB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2A18A4A-B0CD-2893-DACC-851FBBF1B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78F78-703D-42C3-8F2D-26D60CD73F1F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27562C7-63A1-3FE5-7C52-CBF5CA133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BF9C4DD-D9B9-1959-8F07-35C0EDB4E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4A94A-8A98-4B43-A4FC-AF78D009C58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3945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1401DE-9C34-08AA-033C-C77A5AEE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dirty="0">
                <a:solidFill>
                  <a:srgbClr val="FF0000"/>
                </a:solidFill>
                <a:latin typeface="+mn-lt"/>
              </a:rPr>
              <a:t>Thông tin cá nhân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157371C-C1FB-B6B0-A2F2-3A5958763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vi-VN" dirty="0"/>
              <a:t>Họ Và Tên: Đỗ Việt Anh</a:t>
            </a:r>
          </a:p>
          <a:p>
            <a:pPr algn="l"/>
            <a:r>
              <a:rPr lang="vi-VN" dirty="0"/>
              <a:t>Năm Sinh: 2007 </a:t>
            </a:r>
          </a:p>
          <a:p>
            <a:pPr algn="l"/>
            <a:r>
              <a:rPr lang="vi-VN" dirty="0"/>
              <a:t>Quê Quán: Tuyên Quang</a:t>
            </a:r>
          </a:p>
        </p:txBody>
      </p:sp>
    </p:spTree>
    <p:extLst>
      <p:ext uri="{BB962C8B-B14F-4D97-AF65-F5344CB8AC3E}">
        <p14:creationId xmlns:p14="http://schemas.microsoft.com/office/powerpoint/2010/main" val="350341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FB8E1D-083C-FC88-E333-5D965AFD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Sở thích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046F8AB-33F1-64ED-8DE3-37F42DC3EE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+mj-lt"/>
              </a:rPr>
              <a:t>- Chơi thể thao 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- Khám phá đồ công nghệ 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5D8E2A1C-56E9-A1EB-E4D1-DE2A223127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+mj-lt"/>
              </a:rPr>
              <a:t>- Đi dạo </a:t>
            </a:r>
            <a:br>
              <a:rPr lang="vi-VN" dirty="0">
                <a:latin typeface="+mj-lt"/>
              </a:rPr>
            </a:br>
            <a:r>
              <a:rPr lang="vi-VN" dirty="0">
                <a:latin typeface="+mj-lt"/>
              </a:rPr>
              <a:t>- Đi du lịch</a:t>
            </a:r>
          </a:p>
        </p:txBody>
      </p:sp>
    </p:spTree>
    <p:extLst>
      <p:ext uri="{BB962C8B-B14F-4D97-AF65-F5344CB8AC3E}">
        <p14:creationId xmlns:p14="http://schemas.microsoft.com/office/powerpoint/2010/main" val="2790364782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FA26A6-161C-BEE6-AB8E-C9FBBE4AA4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algn="ctr"/>
            <a:r>
              <a:rPr lang="vi-VN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</a:rPr>
              <a:t>Kỹ năng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2C60871-7D6C-AFC1-9D03-F30F5C4B7A2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15844" y="1825625"/>
            <a:ext cx="9099755" cy="4351338"/>
          </a:xfrm>
        </p:spPr>
        <p:txBody>
          <a:bodyPr/>
          <a:lstStyle/>
          <a:p>
            <a:pPr marL="0" indent="0">
              <a:buNone/>
            </a:pPr>
            <a:r>
              <a:rPr lang="vi-VN" dirty="0">
                <a:latin typeface="Aptos Display" panose="020B0004020202020204" pitchFamily="34" charset="0"/>
              </a:rPr>
              <a:t>1. Kỹ Năng Sống Tự Lập &amp; Quản Lý Cá Nhân</a:t>
            </a:r>
          </a:p>
          <a:p>
            <a:pPr marL="0" indent="0">
              <a:buNone/>
            </a:pPr>
            <a:r>
              <a:rPr lang="vi-VN" dirty="0">
                <a:latin typeface="Aptos Display" panose="020B0004020202020204" pitchFamily="34" charset="0"/>
              </a:rPr>
              <a:t>2. Kỹ Năng Giao Tiếp &amp; Quan Hệ Xã Hội</a:t>
            </a:r>
          </a:p>
          <a:p>
            <a:pPr marL="0" indent="0">
              <a:buNone/>
            </a:pPr>
            <a:r>
              <a:rPr lang="vi-VN" dirty="0">
                <a:latin typeface="Aptos Display" panose="020B0004020202020204" pitchFamily="34" charset="0"/>
              </a:rPr>
              <a:t>3. Kỹ Năng Học Tập &amp; Làm Việc</a:t>
            </a:r>
          </a:p>
          <a:p>
            <a:pPr marL="0" indent="0">
              <a:buNone/>
            </a:pPr>
            <a:endParaRPr lang="vi-VN" b="1" dirty="0"/>
          </a:p>
        </p:txBody>
      </p:sp>
    </p:spTree>
    <p:extLst>
      <p:ext uri="{BB962C8B-B14F-4D97-AF65-F5344CB8AC3E}">
        <p14:creationId xmlns:p14="http://schemas.microsoft.com/office/powerpoint/2010/main" val="3993396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</Words>
  <Application>Microsoft Office PowerPoint</Application>
  <PresentationFormat>Màn hình rộng</PresentationFormat>
  <Paragraphs>12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7" baseType="lpstr">
      <vt:lpstr>Aptos Display</vt:lpstr>
      <vt:lpstr>Arial</vt:lpstr>
      <vt:lpstr>Times New Roman</vt:lpstr>
      <vt:lpstr>Chủ đề Office</vt:lpstr>
      <vt:lpstr>Thông tin cá nhân</vt:lpstr>
      <vt:lpstr>Sở thích </vt:lpstr>
      <vt:lpstr>Kỹ năng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Việt Anh Đỗ</dc:creator>
  <cp:lastModifiedBy>Việt Anh Đỗ</cp:lastModifiedBy>
  <cp:revision>1</cp:revision>
  <dcterms:created xsi:type="dcterms:W3CDTF">2025-09-29T05:47:42Z</dcterms:created>
  <dcterms:modified xsi:type="dcterms:W3CDTF">2025-09-29T05:50:18Z</dcterms:modified>
</cp:coreProperties>
</file>