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609E3F4-2479-F791-251F-E37582E0B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A3B4FA9-DB4E-6783-9ED0-B256E48A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005F321-EA4B-F316-1D05-7F99179B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8BA-961F-40B9-9208-1F827F38C42B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34AF1CD-5463-C423-9258-FCC1FF40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8" name="Picture 4" descr="PowerPoint, icon, Microsoft, logo, office, vector, app, presentation ...">
            <a:extLst>
              <a:ext uri="{FF2B5EF4-FFF2-40B4-BE49-F238E27FC236}">
                <a16:creationId xmlns:a16="http://schemas.microsoft.com/office/drawing/2014/main" id="{E8EF22EB-311E-3FAC-F0E4-23395E08CC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673" y="5712114"/>
            <a:ext cx="1175327" cy="117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33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B6C884-4BA0-5E4B-EACC-B0B398F5C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74B0B68-3469-1B1C-1019-CBC22EC64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A965F1E-D836-71DB-0518-B3382EDE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8BA-961F-40B9-9208-1F827F38C42B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95CE9A-A286-4E32-BB2B-F571E00F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E0B0616-D449-DE71-A66D-D6E0A889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4382-358F-41B4-AC76-8FE6FBFE56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67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40D4A17C-20D0-0A75-5643-54A697569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70B057A-2567-F2A9-EAB6-6B51FA47F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D976ED-E55B-0FD2-BA6F-1453A797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8BA-961F-40B9-9208-1F827F38C42B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F4FEF61-26C2-C78F-C6B0-0F7B1CFC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CCA1008-A0EC-7A30-25AB-2F9C8811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4382-358F-41B4-AC76-8FE6FBFE56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654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5E46ED6-7184-4E7A-548E-3991DE2F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A6DB56-AED7-11D3-8AFD-23831BDB7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8C0D596-A0B1-11F1-0A46-614AFA11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8BA-961F-40B9-9208-1F827F38C42B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4730779-6F7C-64DF-97FF-050C8537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175697B-986A-A7A5-3F33-767C0649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4382-358F-41B4-AC76-8FE6FBFE56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534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754696-B9AB-2517-4B72-838E107A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FA745F9-D8D8-5AB6-270C-F91135D14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D838BE2-0016-955E-4EBA-59ED05B8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8BA-961F-40B9-9208-1F827F38C42B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2BEAF6B-7542-1B9C-EA5B-8587BB960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44DD2E-9AFE-F841-1F65-30EA2801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4382-358F-41B4-AC76-8FE6FBFE56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058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08242B-62A8-3F52-3F7E-AD9660B8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4CF41A0-A994-431E-9067-7041200CA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681F877-5BC8-B59C-2D1C-63434F54D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20BCE35-4C19-FA87-A26C-E1A10EAB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8BA-961F-40B9-9208-1F827F38C42B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C4AA5D4-ED0F-5E21-1501-69FC56EB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DDC0852-B0A9-5603-BC8E-D1AD808C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78416" y="6675757"/>
            <a:ext cx="137622" cy="45719"/>
          </a:xfrm>
        </p:spPr>
        <p:txBody>
          <a:bodyPr/>
          <a:lstStyle/>
          <a:p>
            <a:fld id="{31504382-358F-41B4-AC76-8FE6FBFE5644}" type="slidenum">
              <a:rPr lang="vi-VN" smtClean="0"/>
              <a:t>‹#›</a:t>
            </a:fld>
            <a:endParaRPr lang="vi-VN"/>
          </a:p>
        </p:txBody>
      </p:sp>
      <p:pic>
        <p:nvPicPr>
          <p:cNvPr id="2050" name="Picture 2" descr="PowerPoint, icon, Microsoft, logo, office, vector, app, presentation ...">
            <a:extLst>
              <a:ext uri="{FF2B5EF4-FFF2-40B4-BE49-F238E27FC236}">
                <a16:creationId xmlns:a16="http://schemas.microsoft.com/office/drawing/2014/main" id="{83C12285-A374-F01A-2D16-719F886CFE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6200" y="6176963"/>
            <a:ext cx="681037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58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284C1B-CEB9-FC86-6EC0-293AFD96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F112F8A-2454-2BB7-03C8-BE9DE939F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BCA2779-5148-DC79-493C-53959812D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D1DB882C-9950-462D-E5AE-E0467B6C8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46720ED-9034-D430-7E6B-22BFFD81F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56D73D0-FAF0-FF05-84E1-B011D02CF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8BA-961F-40B9-9208-1F827F38C42B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78B2656-6FF1-F8DF-F968-755BE56C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3469E21-2162-51B9-42A3-8A87DC11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4382-358F-41B4-AC76-8FE6FBFE56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503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3C03F9-1413-CEC2-FCB3-A72EBD55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7972D2A6-0AEB-9173-E241-C1626AA2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8BA-961F-40B9-9208-1F827F38C42B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5ED5980-C5A1-0C3E-3345-2F53E8E8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677C211-06C2-BF4B-1370-639473C9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4382-358F-41B4-AC76-8FE6FBFE56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59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0DB94F9-9EF9-A1CB-4EDF-B11E8EFD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8BA-961F-40B9-9208-1F827F38C42B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2EAE3AB-616E-5560-C3CB-C5D5FA256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70BAC79-7E44-C746-00FD-473D237B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4382-358F-41B4-AC76-8FE6FBFE56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278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8201E9-B808-8ADB-7A0B-86A8C255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A07DF9F-C6A9-F8D2-EBB1-384B0B84F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7BB234E-50EA-CD34-EA7F-D08182E53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99CFA08-DBDA-6AA2-A58D-8C83590E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8BA-961F-40B9-9208-1F827F38C42B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2BDF863E-DAEC-3BC2-418B-C602BCABC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576C093-DE3F-27FD-0AC5-670A9364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4382-358F-41B4-AC76-8FE6FBFE56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060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8C5C5B9-A1A1-F976-97C2-5D4C057E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B2A5DCE-953F-B9BB-BB68-0A77ECC9B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F8695D9-DC8A-98C7-77A1-B6861C96A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ED42442-FAA0-8188-B530-D5FEF368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A8BA-961F-40B9-9208-1F827F38C42B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A2B4008-74C2-6B46-0573-CF87D48B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F2CCF9F-DF08-5679-6D61-2C6567C3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04382-358F-41B4-AC76-8FE6FBFE56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830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E53A4AC1-A5A1-5C88-085C-D1ED6A546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589A58A-9B8D-4C16-7C63-4AA3D736A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34324F8-4B74-9430-ED1E-493394E80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0A8BA-961F-40B9-9208-1F827F38C42B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FCDE2BC-0304-C6BD-515B-604B0B358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4DCC153-C8D6-6A6A-ED03-28E5C0C6B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04382-358F-41B4-AC76-8FE6FBFE564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621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401DE-9C34-08AA-033C-C77A5AEE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dirty="0">
                <a:solidFill>
                  <a:srgbClr val="FF0000"/>
                </a:solidFill>
                <a:latin typeface="+mn-lt"/>
              </a:rPr>
              <a:t>Thông tin cá nhân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157371C-C1FB-B6B0-A2F2-3A59587636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vi-VN" dirty="0"/>
              <a:t>Họ Và Tên: Đỗ Việt Anh</a:t>
            </a:r>
          </a:p>
          <a:p>
            <a:pPr algn="l"/>
            <a:r>
              <a:rPr lang="vi-VN" dirty="0"/>
              <a:t>Năm Sinh: 2007 </a:t>
            </a:r>
          </a:p>
          <a:p>
            <a:pPr algn="l"/>
            <a:r>
              <a:rPr lang="vi-VN" dirty="0"/>
              <a:t>Quê Quán: Tuyên Quang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6C4DA65-5F09-645B-5E17-3EAAAD7482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341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FB8E1D-083C-FC88-E333-5D965AFD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Sở thích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046F8AB-33F1-64ED-8DE3-37F42DC3EE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+mj-lt"/>
              </a:rPr>
              <a:t>- Chơi thể thao 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- Khám phá đồ công nghệ 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D8E2A1C-56E9-A1EB-E4D1-DE2A223127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+mj-lt"/>
              </a:rPr>
              <a:t>- Đi dạo </a:t>
            </a:r>
            <a:br>
              <a:rPr lang="vi-VN" dirty="0">
                <a:latin typeface="+mj-lt"/>
              </a:rPr>
            </a:br>
            <a:r>
              <a:rPr lang="vi-VN" dirty="0">
                <a:latin typeface="+mj-lt"/>
              </a:rPr>
              <a:t>- Đi du lịch</a:t>
            </a:r>
          </a:p>
        </p:txBody>
      </p:sp>
    </p:spTree>
    <p:extLst>
      <p:ext uri="{BB962C8B-B14F-4D97-AF65-F5344CB8AC3E}">
        <p14:creationId xmlns:p14="http://schemas.microsoft.com/office/powerpoint/2010/main" val="2790364782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FA26A6-161C-BEE6-AB8E-C9FBBE4A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Kỹ năng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C60871-7D6C-AFC1-9D03-F30F5C4B7A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Aptos Display" panose="020B0004020202020204" pitchFamily="34" charset="0"/>
              </a:rPr>
              <a:t>1. Kỹ Năng Sống Tự Lập &amp; Quản Lý Cá Nhân</a:t>
            </a:r>
          </a:p>
          <a:p>
            <a:pPr marL="0" indent="0">
              <a:buNone/>
            </a:pPr>
            <a:r>
              <a:rPr lang="vi-VN" dirty="0">
                <a:latin typeface="Aptos Display" panose="020B0004020202020204" pitchFamily="34" charset="0"/>
              </a:rPr>
              <a:t>2. Kỹ Năng Giao Tiếp &amp; Quan Hệ Xã Hội</a:t>
            </a:r>
          </a:p>
          <a:p>
            <a:pPr marL="0" indent="0">
              <a:buNone/>
            </a:pPr>
            <a:r>
              <a:rPr lang="vi-VN" dirty="0">
                <a:latin typeface="Aptos Display" panose="020B0004020202020204" pitchFamily="34" charset="0"/>
              </a:rPr>
              <a:t>3. Kỹ Năng Học Tập &amp; Làm Việc</a:t>
            </a:r>
          </a:p>
          <a:p>
            <a:pPr marL="0" indent="0">
              <a:buNone/>
            </a:pPr>
            <a:endParaRPr lang="vi-VN" b="1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0438725-B7E7-7057-226E-3D3CE0DE68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339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74</Words>
  <Application>Microsoft Office PowerPoint</Application>
  <PresentationFormat>Màn hình rộng</PresentationFormat>
  <Paragraphs>12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7" baseType="lpstr">
      <vt:lpstr>Aptos Display</vt:lpstr>
      <vt:lpstr>Arial</vt:lpstr>
      <vt:lpstr>Times New Roman</vt:lpstr>
      <vt:lpstr>Chủ đề Office</vt:lpstr>
      <vt:lpstr>Thông tin cá nhân</vt:lpstr>
      <vt:lpstr>Sở thích </vt:lpstr>
      <vt:lpstr>Kỹ năng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Việt Anh Đỗ</dc:creator>
  <cp:lastModifiedBy>Việt Anh Đỗ</cp:lastModifiedBy>
  <cp:revision>1</cp:revision>
  <dcterms:created xsi:type="dcterms:W3CDTF">2025-09-29T07:11:24Z</dcterms:created>
  <dcterms:modified xsi:type="dcterms:W3CDTF">2025-09-29T07:18:28Z</dcterms:modified>
</cp:coreProperties>
</file>