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78BA7-6386-4509-97E1-3CF4FBAA3A2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67E6356B-96D9-4BB4-B0E3-5B277AB516AC}">
      <dgm:prSet phldrT="[Văn bản]"/>
      <dgm:spPr/>
      <dgm:t>
        <a:bodyPr/>
        <a:lstStyle/>
        <a:p>
          <a:pPr>
            <a:buNone/>
          </a:pPr>
          <a:r>
            <a:rPr lang="vi-VN" b="0" i="0" dirty="0"/>
            <a:t>Học tập </a:t>
          </a:r>
          <a:endParaRPr lang="vi-VN" dirty="0"/>
        </a:p>
      </dgm:t>
    </dgm:pt>
    <dgm:pt modelId="{CE19395E-ABBF-4BE2-BC72-31406E6E480B}" type="parTrans" cxnId="{BA2AA6FA-A42C-4AFE-8D72-E36E8281966E}">
      <dgm:prSet/>
      <dgm:spPr/>
      <dgm:t>
        <a:bodyPr/>
        <a:lstStyle/>
        <a:p>
          <a:endParaRPr lang="vi-VN"/>
        </a:p>
      </dgm:t>
    </dgm:pt>
    <dgm:pt modelId="{FB4533C4-33EB-4144-B2C7-44A746F7C237}" type="sibTrans" cxnId="{BA2AA6FA-A42C-4AFE-8D72-E36E8281966E}">
      <dgm:prSet/>
      <dgm:spPr/>
      <dgm:t>
        <a:bodyPr/>
        <a:lstStyle/>
        <a:p>
          <a:endParaRPr lang="vi-VN"/>
        </a:p>
      </dgm:t>
    </dgm:pt>
    <dgm:pt modelId="{E7654550-7F15-4DCF-B255-E8C0C8F2C9D8}">
      <dgm:prSet phldrT="[Văn bản]"/>
      <dgm:spPr/>
      <dgm:t>
        <a:bodyPr/>
        <a:lstStyle/>
        <a:p>
          <a:pPr>
            <a:buNone/>
          </a:pPr>
          <a:r>
            <a:rPr lang="vi-VN" b="0" i="0" dirty="0"/>
            <a:t>Thực hành</a:t>
          </a:r>
          <a:endParaRPr lang="vi-VN" dirty="0"/>
        </a:p>
      </dgm:t>
    </dgm:pt>
    <dgm:pt modelId="{5F52C404-39F7-40B8-B1DF-EBF38413A3EB}" type="parTrans" cxnId="{8D5552C9-9A92-4B15-9B6D-0DFBD1161BB4}">
      <dgm:prSet/>
      <dgm:spPr/>
      <dgm:t>
        <a:bodyPr/>
        <a:lstStyle/>
        <a:p>
          <a:endParaRPr lang="vi-VN"/>
        </a:p>
      </dgm:t>
    </dgm:pt>
    <dgm:pt modelId="{87C92FB0-0135-47D1-A32A-240863D3DB17}" type="sibTrans" cxnId="{8D5552C9-9A92-4B15-9B6D-0DFBD1161BB4}">
      <dgm:prSet/>
      <dgm:spPr/>
      <dgm:t>
        <a:bodyPr/>
        <a:lstStyle/>
        <a:p>
          <a:endParaRPr lang="vi-VN"/>
        </a:p>
      </dgm:t>
    </dgm:pt>
    <dgm:pt modelId="{205F5448-4442-4FC9-85A5-3C1C9FE7D416}">
      <dgm:prSet phldrT="[Văn bản]"/>
      <dgm:spPr/>
      <dgm:t>
        <a:bodyPr/>
        <a:lstStyle/>
        <a:p>
          <a:pPr>
            <a:buNone/>
          </a:pPr>
          <a:r>
            <a:rPr lang="vi-VN" b="0" i="0"/>
            <a:t>Đánh giá</a:t>
          </a:r>
          <a:endParaRPr lang="vi-VN" dirty="0"/>
        </a:p>
      </dgm:t>
    </dgm:pt>
    <dgm:pt modelId="{33E4975F-417C-4A61-9679-6868C90171E4}" type="parTrans" cxnId="{2DC94BE3-91B9-4A9C-B958-172DA4ED06D3}">
      <dgm:prSet/>
      <dgm:spPr/>
      <dgm:t>
        <a:bodyPr/>
        <a:lstStyle/>
        <a:p>
          <a:endParaRPr lang="vi-VN"/>
        </a:p>
      </dgm:t>
    </dgm:pt>
    <dgm:pt modelId="{E8BD004D-955F-426F-9893-1D1FB4BEFC92}" type="sibTrans" cxnId="{2DC94BE3-91B9-4A9C-B958-172DA4ED06D3}">
      <dgm:prSet/>
      <dgm:spPr/>
      <dgm:t>
        <a:bodyPr/>
        <a:lstStyle/>
        <a:p>
          <a:endParaRPr lang="vi-VN"/>
        </a:p>
      </dgm:t>
    </dgm:pt>
    <dgm:pt modelId="{347909BB-4C17-42B5-913B-C50CC64F9727}">
      <dgm:prSet phldrT="[Văn bản]"/>
      <dgm:spPr/>
      <dgm:t>
        <a:bodyPr/>
        <a:lstStyle/>
        <a:p>
          <a:pPr>
            <a:buNone/>
          </a:pPr>
          <a:r>
            <a:rPr lang="vi-VN" b="0" i="0"/>
            <a:t>Phát triển</a:t>
          </a:r>
          <a:endParaRPr lang="vi-VN" dirty="0"/>
        </a:p>
      </dgm:t>
    </dgm:pt>
    <dgm:pt modelId="{C3A7B735-3301-4F07-BF1A-EA63F8D1B1D0}" type="parTrans" cxnId="{3B06EAFA-EDF2-4C60-961D-1A6BF96CC7DB}">
      <dgm:prSet/>
      <dgm:spPr/>
      <dgm:t>
        <a:bodyPr/>
        <a:lstStyle/>
        <a:p>
          <a:endParaRPr lang="vi-VN"/>
        </a:p>
      </dgm:t>
    </dgm:pt>
    <dgm:pt modelId="{84A469E1-F3E2-4484-92B0-5FD8827D97E4}" type="sibTrans" cxnId="{3B06EAFA-EDF2-4C60-961D-1A6BF96CC7DB}">
      <dgm:prSet/>
      <dgm:spPr/>
      <dgm:t>
        <a:bodyPr/>
        <a:lstStyle/>
        <a:p>
          <a:endParaRPr lang="vi-VN"/>
        </a:p>
      </dgm:t>
    </dgm:pt>
    <dgm:pt modelId="{76DBA562-F551-450A-99A5-C3E6F4FE6AC9}" type="pres">
      <dgm:prSet presAssocID="{FE378BA7-6386-4509-97E1-3CF4FBAA3A2C}" presName="Name0" presStyleCnt="0">
        <dgm:presLayoutVars>
          <dgm:dir/>
          <dgm:resizeHandles val="exact"/>
        </dgm:presLayoutVars>
      </dgm:prSet>
      <dgm:spPr/>
    </dgm:pt>
    <dgm:pt modelId="{DC45E2A6-7E54-4414-A61B-168B1B76F857}" type="pres">
      <dgm:prSet presAssocID="{67E6356B-96D9-4BB4-B0E3-5B277AB516AC}" presName="node" presStyleLbl="node1" presStyleIdx="0" presStyleCnt="4">
        <dgm:presLayoutVars>
          <dgm:bulletEnabled val="1"/>
        </dgm:presLayoutVars>
      </dgm:prSet>
      <dgm:spPr/>
    </dgm:pt>
    <dgm:pt modelId="{682D7047-7DE0-42B2-935E-23702D92382D}" type="pres">
      <dgm:prSet presAssocID="{FB4533C4-33EB-4144-B2C7-44A746F7C237}" presName="sibTrans" presStyleLbl="sibTrans2D1" presStyleIdx="0" presStyleCnt="3"/>
      <dgm:spPr/>
    </dgm:pt>
    <dgm:pt modelId="{B6FB851F-5FCE-421C-8175-5F28502A5731}" type="pres">
      <dgm:prSet presAssocID="{FB4533C4-33EB-4144-B2C7-44A746F7C237}" presName="connectorText" presStyleLbl="sibTrans2D1" presStyleIdx="0" presStyleCnt="3"/>
      <dgm:spPr/>
    </dgm:pt>
    <dgm:pt modelId="{89ED7711-DCA9-4751-AC05-77E4B35EA6F3}" type="pres">
      <dgm:prSet presAssocID="{E7654550-7F15-4DCF-B255-E8C0C8F2C9D8}" presName="node" presStyleLbl="node1" presStyleIdx="1" presStyleCnt="4">
        <dgm:presLayoutVars>
          <dgm:bulletEnabled val="1"/>
        </dgm:presLayoutVars>
      </dgm:prSet>
      <dgm:spPr/>
    </dgm:pt>
    <dgm:pt modelId="{BE2FC437-38C9-41D8-B522-CEA29814D4FB}" type="pres">
      <dgm:prSet presAssocID="{87C92FB0-0135-47D1-A32A-240863D3DB17}" presName="sibTrans" presStyleLbl="sibTrans2D1" presStyleIdx="1" presStyleCnt="3"/>
      <dgm:spPr/>
    </dgm:pt>
    <dgm:pt modelId="{CFBAAEA9-0097-4691-A48F-060A7DCC3C60}" type="pres">
      <dgm:prSet presAssocID="{87C92FB0-0135-47D1-A32A-240863D3DB17}" presName="connectorText" presStyleLbl="sibTrans2D1" presStyleIdx="1" presStyleCnt="3"/>
      <dgm:spPr/>
    </dgm:pt>
    <dgm:pt modelId="{370A2EB1-4756-4047-A701-4753347AD3D9}" type="pres">
      <dgm:prSet presAssocID="{205F5448-4442-4FC9-85A5-3C1C9FE7D416}" presName="node" presStyleLbl="node1" presStyleIdx="2" presStyleCnt="4">
        <dgm:presLayoutVars>
          <dgm:bulletEnabled val="1"/>
        </dgm:presLayoutVars>
      </dgm:prSet>
      <dgm:spPr/>
    </dgm:pt>
    <dgm:pt modelId="{E91EF99D-A1EF-4B40-9323-DBC6903719EE}" type="pres">
      <dgm:prSet presAssocID="{E8BD004D-955F-426F-9893-1D1FB4BEFC92}" presName="sibTrans" presStyleLbl="sibTrans2D1" presStyleIdx="2" presStyleCnt="3"/>
      <dgm:spPr/>
    </dgm:pt>
    <dgm:pt modelId="{D3F4C297-9A6B-408D-850B-7062638F833B}" type="pres">
      <dgm:prSet presAssocID="{E8BD004D-955F-426F-9893-1D1FB4BEFC92}" presName="connectorText" presStyleLbl="sibTrans2D1" presStyleIdx="2" presStyleCnt="3"/>
      <dgm:spPr/>
    </dgm:pt>
    <dgm:pt modelId="{A4574E09-EDCA-456F-84CD-0F90AA233B4E}" type="pres">
      <dgm:prSet presAssocID="{347909BB-4C17-42B5-913B-C50CC64F9727}" presName="node" presStyleLbl="node1" presStyleIdx="3" presStyleCnt="4">
        <dgm:presLayoutVars>
          <dgm:bulletEnabled val="1"/>
        </dgm:presLayoutVars>
      </dgm:prSet>
      <dgm:spPr/>
    </dgm:pt>
  </dgm:ptLst>
  <dgm:cxnLst>
    <dgm:cxn modelId="{302A7B15-7D1A-41A1-951D-E128D5022127}" type="presOf" srcId="{FB4533C4-33EB-4144-B2C7-44A746F7C237}" destId="{B6FB851F-5FCE-421C-8175-5F28502A5731}" srcOrd="1" destOrd="0" presId="urn:microsoft.com/office/officeart/2005/8/layout/process1"/>
    <dgm:cxn modelId="{6953AD19-D93A-4277-835C-8D0C2CBF4742}" type="presOf" srcId="{205F5448-4442-4FC9-85A5-3C1C9FE7D416}" destId="{370A2EB1-4756-4047-A701-4753347AD3D9}" srcOrd="0" destOrd="0" presId="urn:microsoft.com/office/officeart/2005/8/layout/process1"/>
    <dgm:cxn modelId="{87DFF93D-CB0C-4033-A989-64427A2E46BE}" type="presOf" srcId="{E8BD004D-955F-426F-9893-1D1FB4BEFC92}" destId="{E91EF99D-A1EF-4B40-9323-DBC6903719EE}" srcOrd="0" destOrd="0" presId="urn:microsoft.com/office/officeart/2005/8/layout/process1"/>
    <dgm:cxn modelId="{7795A361-07A7-4ED0-A848-3D3C32A031F8}" type="presOf" srcId="{E8BD004D-955F-426F-9893-1D1FB4BEFC92}" destId="{D3F4C297-9A6B-408D-850B-7062638F833B}" srcOrd="1" destOrd="0" presId="urn:microsoft.com/office/officeart/2005/8/layout/process1"/>
    <dgm:cxn modelId="{73A0CF66-D1D8-4E5A-B69A-BCC42C597122}" type="presOf" srcId="{87C92FB0-0135-47D1-A32A-240863D3DB17}" destId="{BE2FC437-38C9-41D8-B522-CEA29814D4FB}" srcOrd="0" destOrd="0" presId="urn:microsoft.com/office/officeart/2005/8/layout/process1"/>
    <dgm:cxn modelId="{2F12D6A8-F3B9-49BF-B15A-E6270FE03F4C}" type="presOf" srcId="{67E6356B-96D9-4BB4-B0E3-5B277AB516AC}" destId="{DC45E2A6-7E54-4414-A61B-168B1B76F857}" srcOrd="0" destOrd="0" presId="urn:microsoft.com/office/officeart/2005/8/layout/process1"/>
    <dgm:cxn modelId="{93600FAC-ED54-4FF6-8C3B-F2F34CAA4254}" type="presOf" srcId="{FE378BA7-6386-4509-97E1-3CF4FBAA3A2C}" destId="{76DBA562-F551-450A-99A5-C3E6F4FE6AC9}" srcOrd="0" destOrd="0" presId="urn:microsoft.com/office/officeart/2005/8/layout/process1"/>
    <dgm:cxn modelId="{8D5552C9-9A92-4B15-9B6D-0DFBD1161BB4}" srcId="{FE378BA7-6386-4509-97E1-3CF4FBAA3A2C}" destId="{E7654550-7F15-4DCF-B255-E8C0C8F2C9D8}" srcOrd="1" destOrd="0" parTransId="{5F52C404-39F7-40B8-B1DF-EBF38413A3EB}" sibTransId="{87C92FB0-0135-47D1-A32A-240863D3DB17}"/>
    <dgm:cxn modelId="{2DC94BE3-91B9-4A9C-B958-172DA4ED06D3}" srcId="{FE378BA7-6386-4509-97E1-3CF4FBAA3A2C}" destId="{205F5448-4442-4FC9-85A5-3C1C9FE7D416}" srcOrd="2" destOrd="0" parTransId="{33E4975F-417C-4A61-9679-6868C90171E4}" sibTransId="{E8BD004D-955F-426F-9893-1D1FB4BEFC92}"/>
    <dgm:cxn modelId="{BA2AA6FA-A42C-4AFE-8D72-E36E8281966E}" srcId="{FE378BA7-6386-4509-97E1-3CF4FBAA3A2C}" destId="{67E6356B-96D9-4BB4-B0E3-5B277AB516AC}" srcOrd="0" destOrd="0" parTransId="{CE19395E-ABBF-4BE2-BC72-31406E6E480B}" sibTransId="{FB4533C4-33EB-4144-B2C7-44A746F7C237}"/>
    <dgm:cxn modelId="{3B06EAFA-EDF2-4C60-961D-1A6BF96CC7DB}" srcId="{FE378BA7-6386-4509-97E1-3CF4FBAA3A2C}" destId="{347909BB-4C17-42B5-913B-C50CC64F9727}" srcOrd="3" destOrd="0" parTransId="{C3A7B735-3301-4F07-BF1A-EA63F8D1B1D0}" sibTransId="{84A469E1-F3E2-4484-92B0-5FD8827D97E4}"/>
    <dgm:cxn modelId="{A6F61CFC-C542-4DA9-9AE6-C59B235C7196}" type="presOf" srcId="{347909BB-4C17-42B5-913B-C50CC64F9727}" destId="{A4574E09-EDCA-456F-84CD-0F90AA233B4E}" srcOrd="0" destOrd="0" presId="urn:microsoft.com/office/officeart/2005/8/layout/process1"/>
    <dgm:cxn modelId="{B27EFFFC-F87C-46DE-A97C-54029E22C85D}" type="presOf" srcId="{87C92FB0-0135-47D1-A32A-240863D3DB17}" destId="{CFBAAEA9-0097-4691-A48F-060A7DCC3C60}" srcOrd="1" destOrd="0" presId="urn:microsoft.com/office/officeart/2005/8/layout/process1"/>
    <dgm:cxn modelId="{ECE2CCFD-55B0-4A22-ABFE-7BB3DE1F7EA1}" type="presOf" srcId="{E7654550-7F15-4DCF-B255-E8C0C8F2C9D8}" destId="{89ED7711-DCA9-4751-AC05-77E4B35EA6F3}" srcOrd="0" destOrd="0" presId="urn:microsoft.com/office/officeart/2005/8/layout/process1"/>
    <dgm:cxn modelId="{99A4BDFE-EEB9-4FE0-AD09-1C38CD4F3A3A}" type="presOf" srcId="{FB4533C4-33EB-4144-B2C7-44A746F7C237}" destId="{682D7047-7DE0-42B2-935E-23702D92382D}" srcOrd="0" destOrd="0" presId="urn:microsoft.com/office/officeart/2005/8/layout/process1"/>
    <dgm:cxn modelId="{581398D8-B9E5-4F4E-9ECD-D2850C4A3556}" type="presParOf" srcId="{76DBA562-F551-450A-99A5-C3E6F4FE6AC9}" destId="{DC45E2A6-7E54-4414-A61B-168B1B76F857}" srcOrd="0" destOrd="0" presId="urn:microsoft.com/office/officeart/2005/8/layout/process1"/>
    <dgm:cxn modelId="{ACC5FACE-70FD-4636-8D79-4334AA12E449}" type="presParOf" srcId="{76DBA562-F551-450A-99A5-C3E6F4FE6AC9}" destId="{682D7047-7DE0-42B2-935E-23702D92382D}" srcOrd="1" destOrd="0" presId="urn:microsoft.com/office/officeart/2005/8/layout/process1"/>
    <dgm:cxn modelId="{A36BB448-5A9A-470D-8AA9-F2F9D26A25B2}" type="presParOf" srcId="{682D7047-7DE0-42B2-935E-23702D92382D}" destId="{B6FB851F-5FCE-421C-8175-5F28502A5731}" srcOrd="0" destOrd="0" presId="urn:microsoft.com/office/officeart/2005/8/layout/process1"/>
    <dgm:cxn modelId="{8FB7973B-D7F2-4C74-A0D4-E61BCAC0EA6E}" type="presParOf" srcId="{76DBA562-F551-450A-99A5-C3E6F4FE6AC9}" destId="{89ED7711-DCA9-4751-AC05-77E4B35EA6F3}" srcOrd="2" destOrd="0" presId="urn:microsoft.com/office/officeart/2005/8/layout/process1"/>
    <dgm:cxn modelId="{92A178A4-EE6E-4365-9593-C2F8237657B0}" type="presParOf" srcId="{76DBA562-F551-450A-99A5-C3E6F4FE6AC9}" destId="{BE2FC437-38C9-41D8-B522-CEA29814D4FB}" srcOrd="3" destOrd="0" presId="urn:microsoft.com/office/officeart/2005/8/layout/process1"/>
    <dgm:cxn modelId="{D5D57063-C929-4040-A631-BCC19D6F622B}" type="presParOf" srcId="{BE2FC437-38C9-41D8-B522-CEA29814D4FB}" destId="{CFBAAEA9-0097-4691-A48F-060A7DCC3C60}" srcOrd="0" destOrd="0" presId="urn:microsoft.com/office/officeart/2005/8/layout/process1"/>
    <dgm:cxn modelId="{554795B6-28BA-4D31-834B-13E900E82D2F}" type="presParOf" srcId="{76DBA562-F551-450A-99A5-C3E6F4FE6AC9}" destId="{370A2EB1-4756-4047-A701-4753347AD3D9}" srcOrd="4" destOrd="0" presId="urn:microsoft.com/office/officeart/2005/8/layout/process1"/>
    <dgm:cxn modelId="{31607EFF-BB9F-4757-B842-C1E212FDE4B8}" type="presParOf" srcId="{76DBA562-F551-450A-99A5-C3E6F4FE6AC9}" destId="{E91EF99D-A1EF-4B40-9323-DBC6903719EE}" srcOrd="5" destOrd="0" presId="urn:microsoft.com/office/officeart/2005/8/layout/process1"/>
    <dgm:cxn modelId="{AE207F6F-2A52-4808-8A7D-8B664A4B0457}" type="presParOf" srcId="{E91EF99D-A1EF-4B40-9323-DBC6903719EE}" destId="{D3F4C297-9A6B-408D-850B-7062638F833B}" srcOrd="0" destOrd="0" presId="urn:microsoft.com/office/officeart/2005/8/layout/process1"/>
    <dgm:cxn modelId="{AEC8241D-5A1A-49F8-AD5D-159EFAB6E1C9}" type="presParOf" srcId="{76DBA562-F551-450A-99A5-C3E6F4FE6AC9}" destId="{A4574E09-EDCA-456F-84CD-0F90AA233B4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5E2A6-7E54-4414-A61B-168B1B76F857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 dirty="0"/>
            <a:t>Học tập </a:t>
          </a:r>
          <a:endParaRPr lang="vi-VN" sz="2600" kern="1200" dirty="0"/>
        </a:p>
      </dsp:txBody>
      <dsp:txXfrm>
        <a:off x="31015" y="2268266"/>
        <a:ext cx="1506815" cy="882133"/>
      </dsp:txXfrm>
    </dsp:sp>
    <dsp:sp modelId="{682D7047-7DE0-42B2-935E-23702D92382D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700" kern="1200"/>
        </a:p>
      </dsp:txBody>
      <dsp:txXfrm>
        <a:off x="1721445" y="2593142"/>
        <a:ext cx="231757" cy="232382"/>
      </dsp:txXfrm>
    </dsp:sp>
    <dsp:sp modelId="{89ED7711-DCA9-4751-AC05-77E4B35EA6F3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 dirty="0"/>
            <a:t>Thực hành</a:t>
          </a:r>
          <a:endParaRPr lang="vi-VN" sz="2600" kern="1200" dirty="0"/>
        </a:p>
      </dsp:txBody>
      <dsp:txXfrm>
        <a:off x="2217400" y="2268266"/>
        <a:ext cx="1506815" cy="882133"/>
      </dsp:txXfrm>
    </dsp:sp>
    <dsp:sp modelId="{BE2FC437-38C9-41D8-B522-CEA29814D4F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700" kern="1200"/>
        </a:p>
      </dsp:txBody>
      <dsp:txXfrm>
        <a:off x="3907829" y="2593142"/>
        <a:ext cx="231757" cy="232382"/>
      </dsp:txXfrm>
    </dsp:sp>
    <dsp:sp modelId="{370A2EB1-4756-4047-A701-4753347AD3D9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/>
            <a:t>Đánh giá</a:t>
          </a:r>
          <a:endParaRPr lang="vi-VN" sz="2600" kern="1200" dirty="0"/>
        </a:p>
      </dsp:txBody>
      <dsp:txXfrm>
        <a:off x="4403784" y="2268266"/>
        <a:ext cx="1506815" cy="882133"/>
      </dsp:txXfrm>
    </dsp:sp>
    <dsp:sp modelId="{E91EF99D-A1EF-4B40-9323-DBC6903719EE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700" kern="1200"/>
        </a:p>
      </dsp:txBody>
      <dsp:txXfrm>
        <a:off x="6094214" y="2593142"/>
        <a:ext cx="231757" cy="232382"/>
      </dsp:txXfrm>
    </dsp:sp>
    <dsp:sp modelId="{A4574E09-EDCA-456F-84CD-0F90AA233B4E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0" i="0" kern="1200"/>
            <a:t>Phát triển</a:t>
          </a:r>
          <a:endParaRPr lang="vi-VN" sz="2600" kern="1200" dirty="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529FA4-7BA7-5FEA-3F12-7F93A6A3B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80C8762-17EB-B0BF-2BC4-2E078CE1C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CEDD8BC-4894-99A3-5270-72DB5852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A9B6CC8-677D-443A-AD8F-D8744144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FF679D-556D-EEA6-3509-55C80FD0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86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23BACC-9191-9E47-A346-24B5305F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7DE885D-D9F0-C233-B6C2-4C16FE4A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891574D-7BCC-5B51-ED59-6F90A206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F2E4DE-ACCA-9D5A-2820-39A5AE6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0FD1866-6541-3E08-CD38-3E9F590F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50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1F90028-281E-BC20-5E51-CFB2058B6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3A00E3A-4B99-BA1B-5102-BA83B3C1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3D6E02-C155-99EB-47FC-7E08E6C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3428099-FDC2-A926-5450-85D0B601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E4B078-455F-29AF-A84A-3F3A0867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9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3D7724-B2C0-0FCE-A569-97802AB0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E811C4-E8E2-70CA-4BA0-075A0FA8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9BD4D4-3E0E-1BCB-5E25-DC0AECAB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5CD487-7C80-875A-731E-E7F96F8F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320A4C-7732-8733-EAEE-CAA43D7C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111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4A1DE6-027F-CACF-61AA-3F27CC49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841F1F-244C-3969-56F7-85B9BAA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228F7B-EDEA-CD2B-DA99-31B84F12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9152493-0AD9-594D-0F69-F11624B6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84B6368-033D-B2EA-62A7-1C9B5A4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2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A99AAD-2C77-B26A-FEC2-30A209CE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04EBE6-83F2-9EC4-A16B-50F0C4D8A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380241-B7B4-3945-4218-C7F407E3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63980E-AF46-69C4-B43E-856EBC11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CA691C8-6E5C-7F21-48B0-E5C49F33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F16A8FC-A983-B48C-2A28-076A8DC0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03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BB9370-6965-F97B-2746-270300D6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F320D0D-F8A7-4E84-F16B-FEAA63BD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4D8C736-03FD-B0F4-E3BA-6084134B0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C0DF50C-49A9-6A90-E1E7-EF1FDD02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FE21212-BFD4-AD28-6B2E-EFAE298C4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DA12012-0471-AAEA-91D4-F56D6484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6D370E2-68EB-759F-D9A4-CD26EA46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CDB82C4-7AF4-16B4-D1E3-B205177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44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BC01F3-C9BE-F49D-DA15-278FF96A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116112B-7FC7-031A-25C3-874DD769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A388BEC-4537-2D7F-7C31-CA2657D1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A34601C-8008-5930-F5FC-44694BA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4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E4DB97B-6157-9312-86BC-AB7F2C1D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C2E7808-72D6-35C9-C43F-F48B2733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4F14E2-D2CD-63F2-42D7-40CCA591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532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B602B9-6AA9-9845-CB9E-CF7F6472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90D3F9B-704E-6BA3-E739-91023423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D8F0CF9-03CD-360F-21AC-73C70D34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AE0F69F-1CA1-4E3E-DE63-271380E2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2F85D7D-D972-7B61-7A4F-A440F203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2C360F-5A10-0364-4D1C-E8B26140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815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94F03B-A689-6FC2-C983-A737F4E0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FF1FB6D-6C72-8AF0-1E74-FBC100660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C9E4F8C-46EA-3788-0318-8F4748081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1282FE-062A-F46E-4B8A-B15F91B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3ECE91C-0E9A-693A-F5BD-3008ADEC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98D9469-0702-B112-0859-A1CA32E3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91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6DF07D1-60A5-0FA2-030D-D73EF9A2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BF3CE1-5A1A-0B52-4A67-73EB8189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890B56-D7E9-D45B-9F37-B74912964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1DE04-601E-4D49-941E-13F80A9229B0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FF952A-EF1E-8D95-66A2-FC95F6CF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F41E40-4A3E-6FFD-E351-6F92B2D6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D1D5C-32D0-4767-8C63-6A0F936CEB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553737-3203-4F51-0F0D-E30A6BDC9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6" y="70312"/>
            <a:ext cx="9537290" cy="1001405"/>
          </a:xfrm>
        </p:spPr>
        <p:txBody>
          <a:bodyPr>
            <a:normAutofit fontScale="90000"/>
          </a:bodyPr>
          <a:lstStyle/>
          <a:p>
            <a:r>
              <a:rPr lang="vi-VN" dirty="0" err="1"/>
              <a:t>Infographic</a:t>
            </a:r>
            <a:r>
              <a:rPr lang="vi-VN" dirty="0"/>
              <a:t> về kỹ năng cá nhân</a:t>
            </a:r>
          </a:p>
        </p:txBody>
      </p:sp>
      <p:graphicFrame>
        <p:nvGraphicFramePr>
          <p:cNvPr id="4" name="Sơ đồ 3">
            <a:extLst>
              <a:ext uri="{FF2B5EF4-FFF2-40B4-BE49-F238E27FC236}">
                <a16:creationId xmlns:a16="http://schemas.microsoft.com/office/drawing/2014/main" id="{481684EB-F2D3-AEB4-DD29-EFBAC3FB1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627517"/>
              </p:ext>
            </p:extLst>
          </p:nvPr>
        </p:nvGraphicFramePr>
        <p:xfrm>
          <a:off x="2032000" y="15455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Hình ảnh 4">
            <a:extLst>
              <a:ext uri="{FF2B5EF4-FFF2-40B4-BE49-F238E27FC236}">
                <a16:creationId xmlns:a16="http://schemas.microsoft.com/office/drawing/2014/main" id="{3D087E3D-E891-D4ED-BA3D-C79FD5482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449" y="2730998"/>
            <a:ext cx="895475" cy="92405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A46E9395-52F9-A869-E365-1F94DACEF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6996" y="2378524"/>
            <a:ext cx="1295581" cy="1276528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1BC3A26-C6C5-B2BB-42F1-0F6D23E2DC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9425" y="2730998"/>
            <a:ext cx="1277324" cy="99461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B45010C-D222-6430-6E3F-1FC24A61A0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0052" y="2835802"/>
            <a:ext cx="808499" cy="8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1620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Màn hình rộng</PresentationFormat>
  <Paragraphs>5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2025-09-29T07:25:33Z</dcterms:created>
  <dcterms:modified xsi:type="dcterms:W3CDTF">2025-09-29T07:32:16Z</dcterms:modified>
</cp:coreProperties>
</file>