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71" r:id="rId8"/>
    <p:sldId id="272" r:id="rId9"/>
    <p:sldId id="273" r:id="rId10"/>
    <p:sldId id="274" r:id="rId11"/>
    <p:sldId id="280" r:id="rId12"/>
    <p:sldId id="279" r:id="rId13"/>
    <p:sldId id="278" r:id="rId14"/>
    <p:sldId id="275" r:id="rId15"/>
    <p:sldId id="277" r:id="rId16"/>
    <p:sldId id="276" r:id="rId17"/>
    <p:sldId id="26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2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5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7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0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78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11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19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97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0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3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34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83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9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3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672" y="708339"/>
            <a:ext cx="9394066" cy="5061400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CAO ĐẲNG CÔNG NGHỆ</a:t>
            </a:r>
            <a:b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ĐÀ NẴNG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b="1" dirty="0" smtClean="0">
                <a:solidFill>
                  <a:schemeClr val="accent4"/>
                </a:solidFill>
              </a:rPr>
              <a:t>ĐỒ ÁN MÔN HỌC</a:t>
            </a:r>
            <a:r>
              <a:rPr lang="en-US" sz="6600" b="1" i="1" dirty="0" smtClean="0">
                <a:solidFill>
                  <a:schemeClr val="accent4"/>
                </a:solidFill>
              </a:rPr>
              <a:t/>
            </a:r>
            <a:br>
              <a:rPr lang="en-US" sz="6600" b="1" i="1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WEB NÂNG CAO</a:t>
            </a:r>
            <a:b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6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99134"/>
              </p:ext>
            </p:extLst>
          </p:nvPr>
        </p:nvGraphicFramePr>
        <p:xfrm>
          <a:off x="1531511" y="837126"/>
          <a:ext cx="9260985" cy="5203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390"/>
                <a:gridCol w="7379595"/>
              </a:tblGrid>
              <a:tr h="52030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admin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nhập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654" y="1867437"/>
            <a:ext cx="5042563" cy="31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3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47304"/>
              </p:ext>
            </p:extLst>
          </p:nvPr>
        </p:nvGraphicFramePr>
        <p:xfrm>
          <a:off x="1531511" y="837126"/>
          <a:ext cx="9260985" cy="5203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390"/>
                <a:gridCol w="7379595"/>
              </a:tblGrid>
              <a:tr h="52030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diện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trị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69" y="1777285"/>
            <a:ext cx="5954752" cy="33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8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38459"/>
              </p:ext>
            </p:extLst>
          </p:nvPr>
        </p:nvGraphicFramePr>
        <p:xfrm>
          <a:off x="1531511" y="837126"/>
          <a:ext cx="9260985" cy="5203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390"/>
                <a:gridCol w="7379595"/>
              </a:tblGrid>
              <a:tr h="52030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thêm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phẩm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88" y="1210886"/>
            <a:ext cx="5761990" cy="45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4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3252"/>
              </p:ext>
            </p:extLst>
          </p:nvPr>
        </p:nvGraphicFramePr>
        <p:xfrm>
          <a:off x="1531511" y="837126"/>
          <a:ext cx="9260985" cy="5203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390"/>
                <a:gridCol w="7379595"/>
              </a:tblGrid>
              <a:tr h="52030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phẩm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73" y="1119187"/>
            <a:ext cx="576199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0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51333"/>
              </p:ext>
            </p:extLst>
          </p:nvPr>
        </p:nvGraphicFramePr>
        <p:xfrm>
          <a:off x="1531511" y="837126"/>
          <a:ext cx="9260985" cy="5203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390"/>
                <a:gridCol w="7379595"/>
              </a:tblGrid>
              <a:tr h="52030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hóa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đơn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88" y="1306870"/>
            <a:ext cx="576199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5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48512"/>
              </p:ext>
            </p:extLst>
          </p:nvPr>
        </p:nvGraphicFramePr>
        <p:xfrm>
          <a:off x="1531511" y="837126"/>
          <a:ext cx="9260985" cy="5203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390"/>
                <a:gridCol w="7379595"/>
              </a:tblGrid>
              <a:tr h="52030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chi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tiết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hóa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đơn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72" y="1335624"/>
            <a:ext cx="5761990" cy="42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0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282137"/>
              </p:ext>
            </p:extLst>
          </p:nvPr>
        </p:nvGraphicFramePr>
        <p:xfrm>
          <a:off x="1531511" y="837126"/>
          <a:ext cx="9260985" cy="5203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390"/>
                <a:gridCol w="7379595"/>
              </a:tblGrid>
              <a:tr h="52030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admin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93" y="2566808"/>
            <a:ext cx="5761990" cy="16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6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chemeClr val="accent4"/>
                </a:solidFill>
              </a:rPr>
              <a:t>Hướng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err="1" smtClean="0">
                <a:solidFill>
                  <a:schemeClr val="accent4"/>
                </a:solidFill>
              </a:rPr>
              <a:t>phát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err="1" smtClean="0">
                <a:solidFill>
                  <a:schemeClr val="accent4"/>
                </a:solidFill>
              </a:rPr>
              <a:t>triển</a:t>
            </a:r>
            <a:r>
              <a:rPr lang="en-US" b="1" dirty="0" smtClean="0">
                <a:solidFill>
                  <a:schemeClr val="accent4"/>
                </a:solidFill>
              </a:rPr>
              <a:t> website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fr-FR" dirty="0" err="1" smtClean="0"/>
              <a:t>Webssite</a:t>
            </a:r>
            <a:r>
              <a:rPr lang="fr-FR" dirty="0" smtClean="0"/>
              <a:t> </a:t>
            </a:r>
            <a:r>
              <a:rPr lang="fr-FR" dirty="0" err="1"/>
              <a:t>chỉ</a:t>
            </a:r>
            <a:r>
              <a:rPr lang="fr-FR" dirty="0"/>
              <a:t> </a:t>
            </a:r>
            <a:r>
              <a:rPr lang="fr-FR" dirty="0" err="1"/>
              <a:t>mới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hoàn</a:t>
            </a:r>
            <a:r>
              <a:rPr lang="fr-FR" dirty="0"/>
              <a:t>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còn</a:t>
            </a:r>
            <a:r>
              <a:rPr lang="fr-FR" dirty="0"/>
              <a:t> </a:t>
            </a:r>
            <a:r>
              <a:rPr lang="fr-FR" dirty="0" err="1"/>
              <a:t>nhiều</a:t>
            </a:r>
            <a:r>
              <a:rPr lang="fr-FR" dirty="0"/>
              <a:t> </a:t>
            </a:r>
            <a:r>
              <a:rPr lang="fr-FR" dirty="0" err="1"/>
              <a:t>chức</a:t>
            </a:r>
            <a:r>
              <a:rPr lang="fr-FR" dirty="0"/>
              <a:t> </a:t>
            </a:r>
            <a:r>
              <a:rPr lang="fr-FR" dirty="0" err="1"/>
              <a:t>năng</a:t>
            </a:r>
            <a:r>
              <a:rPr lang="fr-FR" dirty="0"/>
              <a:t> </a:t>
            </a:r>
            <a:r>
              <a:rPr lang="fr-FR" dirty="0" err="1"/>
              <a:t>chưa</a:t>
            </a:r>
            <a:r>
              <a:rPr lang="fr-FR" dirty="0"/>
              <a:t> </a:t>
            </a:r>
            <a:r>
              <a:rPr lang="fr-FR" dirty="0" err="1"/>
              <a:t>phát</a:t>
            </a:r>
            <a:r>
              <a:rPr lang="fr-FR" dirty="0"/>
              <a:t> </a:t>
            </a:r>
            <a:r>
              <a:rPr lang="fr-FR" dirty="0" err="1"/>
              <a:t>triển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hết</a:t>
            </a:r>
            <a:r>
              <a:rPr lang="fr-FR" dirty="0"/>
              <a:t>, </a:t>
            </a:r>
            <a:r>
              <a:rPr lang="fr-FR" dirty="0" err="1"/>
              <a:t>nên</a:t>
            </a:r>
            <a:r>
              <a:rPr lang="fr-FR" dirty="0"/>
              <a:t> </a:t>
            </a:r>
            <a:r>
              <a:rPr lang="fr-FR" dirty="0" err="1"/>
              <a:t>cần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sự</a:t>
            </a:r>
            <a:r>
              <a:rPr lang="fr-FR" dirty="0"/>
              <a:t> </a:t>
            </a:r>
            <a:r>
              <a:rPr lang="fr-FR" dirty="0" err="1"/>
              <a:t>đóng</a:t>
            </a:r>
            <a:r>
              <a:rPr lang="fr-FR" dirty="0"/>
              <a:t> </a:t>
            </a:r>
            <a:r>
              <a:rPr lang="fr-FR" dirty="0" err="1"/>
              <a:t>góp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góp</a:t>
            </a:r>
            <a:r>
              <a:rPr lang="fr-FR" dirty="0"/>
              <a:t> ý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người</a:t>
            </a:r>
            <a:r>
              <a:rPr lang="fr-FR" dirty="0"/>
              <a:t> </a:t>
            </a:r>
            <a:r>
              <a:rPr lang="fr-FR" dirty="0" err="1"/>
              <a:t>dùng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website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dần</a:t>
            </a:r>
            <a:r>
              <a:rPr lang="fr-FR" dirty="0"/>
              <a:t> </a:t>
            </a:r>
            <a:r>
              <a:rPr lang="fr-FR" dirty="0" err="1"/>
              <a:t>phát</a:t>
            </a:r>
            <a:r>
              <a:rPr lang="fr-FR" dirty="0"/>
              <a:t> </a:t>
            </a:r>
            <a:r>
              <a:rPr lang="fr-FR" dirty="0" err="1"/>
              <a:t>triển</a:t>
            </a:r>
            <a:r>
              <a:rPr lang="fr-FR" dirty="0"/>
              <a:t>, </a:t>
            </a:r>
            <a:r>
              <a:rPr lang="fr-FR" dirty="0" err="1"/>
              <a:t>thay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theo</a:t>
            </a:r>
            <a:r>
              <a:rPr lang="fr-FR" dirty="0"/>
              <a:t> ý </a:t>
            </a:r>
            <a:r>
              <a:rPr lang="fr-FR" dirty="0" err="1"/>
              <a:t>kiến</a:t>
            </a:r>
            <a:r>
              <a:rPr lang="fr-FR" dirty="0"/>
              <a:t> </a:t>
            </a:r>
            <a:r>
              <a:rPr lang="fr-FR" dirty="0" err="1"/>
              <a:t>người</a:t>
            </a:r>
            <a:r>
              <a:rPr lang="fr-FR" dirty="0"/>
              <a:t> </a:t>
            </a:r>
            <a:r>
              <a:rPr lang="fr-FR" dirty="0" err="1" smtClean="0"/>
              <a:t>dùng</a:t>
            </a:r>
            <a:endParaRPr lang="fr-FR" dirty="0" smtClean="0"/>
          </a:p>
          <a:p>
            <a:r>
              <a:rPr lang="fr-FR" dirty="0" err="1" smtClean="0"/>
              <a:t>Tập</a:t>
            </a:r>
            <a:r>
              <a:rPr lang="fr-FR" dirty="0" smtClean="0"/>
              <a:t> </a:t>
            </a:r>
            <a:r>
              <a:rPr lang="fr-FR" dirty="0" err="1"/>
              <a:t>trung</a:t>
            </a:r>
            <a:r>
              <a:rPr lang="fr-FR" dirty="0"/>
              <a:t> </a:t>
            </a:r>
            <a:r>
              <a:rPr lang="fr-FR" dirty="0" err="1"/>
              <a:t>vào</a:t>
            </a:r>
            <a:r>
              <a:rPr lang="fr-FR" dirty="0"/>
              <a:t> </a:t>
            </a:r>
            <a:r>
              <a:rPr lang="fr-FR" dirty="0" err="1"/>
              <a:t>phát</a:t>
            </a:r>
            <a:r>
              <a:rPr lang="fr-FR" dirty="0"/>
              <a:t> </a:t>
            </a:r>
            <a:r>
              <a:rPr lang="fr-FR" dirty="0" err="1"/>
              <a:t>triển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chức</a:t>
            </a:r>
            <a:r>
              <a:rPr lang="fr-FR" dirty="0"/>
              <a:t> </a:t>
            </a:r>
            <a:r>
              <a:rPr lang="fr-FR" dirty="0" err="1"/>
              <a:t>năng</a:t>
            </a:r>
            <a:r>
              <a:rPr lang="fr-FR" dirty="0"/>
              <a:t> mua </a:t>
            </a:r>
            <a:r>
              <a:rPr lang="fr-FR" dirty="0" err="1"/>
              <a:t>hàng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thanh</a:t>
            </a:r>
            <a:r>
              <a:rPr lang="fr-FR" dirty="0"/>
              <a:t> </a:t>
            </a:r>
            <a:r>
              <a:rPr lang="fr-FR" dirty="0" err="1"/>
              <a:t>toán</a:t>
            </a:r>
            <a:r>
              <a:rPr lang="fr-FR" dirty="0"/>
              <a:t> </a:t>
            </a:r>
            <a:r>
              <a:rPr lang="fr-FR" dirty="0" err="1"/>
              <a:t>trực</a:t>
            </a:r>
            <a:r>
              <a:rPr lang="fr-FR" dirty="0"/>
              <a:t> </a:t>
            </a:r>
            <a:r>
              <a:rPr lang="fr-FR" dirty="0" err="1"/>
              <a:t>tiếp</a:t>
            </a:r>
            <a:r>
              <a:rPr lang="fr-FR" dirty="0"/>
              <a:t>. </a:t>
            </a:r>
            <a:r>
              <a:rPr lang="fr-FR" dirty="0" err="1"/>
              <a:t>Thời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  <a:r>
              <a:rPr lang="fr-FR" dirty="0" err="1"/>
              <a:t>sau</a:t>
            </a:r>
            <a:r>
              <a:rPr lang="fr-FR" dirty="0"/>
              <a:t> </a:t>
            </a:r>
            <a:r>
              <a:rPr lang="fr-FR" dirty="0" err="1"/>
              <a:t>website</a:t>
            </a:r>
            <a:r>
              <a:rPr lang="fr-FR" dirty="0"/>
              <a:t> </a:t>
            </a:r>
            <a:r>
              <a:rPr lang="fr-FR" dirty="0" err="1"/>
              <a:t>sẽ</a:t>
            </a:r>
            <a:r>
              <a:rPr lang="fr-FR" dirty="0"/>
              <a:t> </a:t>
            </a:r>
            <a:r>
              <a:rPr lang="fr-FR" dirty="0" err="1"/>
              <a:t>tiếp</a:t>
            </a:r>
            <a:r>
              <a:rPr lang="fr-FR" dirty="0"/>
              <a:t> </a:t>
            </a:r>
            <a:r>
              <a:rPr lang="fr-FR" dirty="0" err="1"/>
              <a:t>tục</a:t>
            </a:r>
            <a:r>
              <a:rPr lang="fr-FR" dirty="0"/>
              <a:t> </a:t>
            </a:r>
            <a:r>
              <a:rPr lang="fr-FR" dirty="0" err="1"/>
              <a:t>nâng</a:t>
            </a:r>
            <a:r>
              <a:rPr lang="fr-FR" dirty="0"/>
              <a:t> </a:t>
            </a:r>
            <a:r>
              <a:rPr lang="fr-FR" dirty="0" err="1"/>
              <a:t>cấp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phát</a:t>
            </a:r>
            <a:r>
              <a:rPr lang="fr-FR" dirty="0"/>
              <a:t> </a:t>
            </a:r>
            <a:r>
              <a:rPr lang="fr-FR" dirty="0" err="1"/>
              <a:t>triển</a:t>
            </a:r>
            <a:r>
              <a:rPr lang="fr-FR" dirty="0"/>
              <a:t> </a:t>
            </a:r>
            <a:r>
              <a:rPr lang="fr-FR" dirty="0" err="1"/>
              <a:t>thêm</a:t>
            </a:r>
            <a:r>
              <a:rPr lang="fr-FR" dirty="0"/>
              <a:t> </a:t>
            </a:r>
            <a:r>
              <a:rPr lang="fr-FR" dirty="0" err="1"/>
              <a:t>theo</a:t>
            </a:r>
            <a:r>
              <a:rPr lang="fr-FR" dirty="0"/>
              <a:t> ý </a:t>
            </a:r>
            <a:r>
              <a:rPr lang="fr-FR" dirty="0" err="1"/>
              <a:t>kiến</a:t>
            </a:r>
            <a:r>
              <a:rPr lang="fr-FR" dirty="0"/>
              <a:t> </a:t>
            </a:r>
            <a:r>
              <a:rPr lang="fr-FR" dirty="0" err="1"/>
              <a:t>người</a:t>
            </a:r>
            <a:r>
              <a:rPr lang="fr-FR" dirty="0"/>
              <a:t> </a:t>
            </a:r>
            <a:r>
              <a:rPr lang="fr-FR" dirty="0" err="1"/>
              <a:t>dùng</a:t>
            </a:r>
            <a:r>
              <a:rPr lang="fr-FR" dirty="0"/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92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61375"/>
            <a:ext cx="6815669" cy="1725289"/>
          </a:xfrm>
        </p:spPr>
        <p:txBody>
          <a:bodyPr/>
          <a:lstStyle/>
          <a:p>
            <a:r>
              <a:rPr lang="en-US" i="1" dirty="0" err="1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i="1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i="1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i="1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i="1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i="1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i="1" dirty="0" err="1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i="1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i="1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lang="en-US" i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Hẹn</a:t>
            </a:r>
            <a:r>
              <a:rPr lang="en-US" sz="6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US" sz="6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6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6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b="1" dirty="0" smtClean="0"/>
              <a:t>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61316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4294967295"/>
          </p:nvPr>
        </p:nvSpPr>
        <p:spPr>
          <a:xfrm>
            <a:off x="1352282" y="3300412"/>
            <a:ext cx="4893972" cy="26753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u="sng" dirty="0" smtClean="0">
                <a:solidFill>
                  <a:schemeClr val="accent5"/>
                </a:solidFill>
              </a:rPr>
              <a:t>NHÓM 05 </a:t>
            </a:r>
            <a:r>
              <a:rPr lang="en-US" dirty="0" smtClean="0">
                <a:solidFill>
                  <a:schemeClr val="accent5"/>
                </a:solidFill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</a:rPr>
              <a:t>TRÀ TẤN HIỆU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</a:rPr>
              <a:t>NGUYỄN CÔNG TRÁNG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u="sng" dirty="0" smtClean="0">
                <a:solidFill>
                  <a:schemeClr val="accent5"/>
                </a:solidFill>
              </a:rPr>
              <a:t>GVHD</a:t>
            </a:r>
            <a:r>
              <a:rPr lang="en-US" b="1" dirty="0" smtClean="0">
                <a:solidFill>
                  <a:schemeClr val="accent5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Lê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Quân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1004551" y="901521"/>
            <a:ext cx="9569004" cy="2398891"/>
          </a:xfrm>
        </p:spPr>
        <p:txBody>
          <a:bodyPr>
            <a:noAutofit/>
          </a:bodyPr>
          <a:lstStyle/>
          <a:p>
            <a:r>
              <a:rPr lang="en-US" sz="5000" b="1" dirty="0" smtClean="0">
                <a:solidFill>
                  <a:schemeClr val="accent4"/>
                </a:solidFill>
              </a:rPr>
              <a:t>XÂY DỰNG WEBSITE BÁN ĐIỆN THOẠI, LAPTOP</a:t>
            </a:r>
            <a:endParaRPr lang="en-US" sz="5000" b="1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chemeClr val="accent4"/>
                </a:solidFill>
              </a:rPr>
              <a:t>Mục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err="1" smtClean="0">
                <a:solidFill>
                  <a:schemeClr val="accent4"/>
                </a:solidFill>
              </a:rPr>
              <a:t>tiêu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459866"/>
            <a:ext cx="9601196" cy="2923504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,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doanh</a:t>
            </a:r>
            <a:r>
              <a:rPr lang="en-US" sz="2000" dirty="0"/>
              <a:t>, </a:t>
            </a:r>
            <a:r>
              <a:rPr lang="en-US" sz="2000" dirty="0" err="1"/>
              <a:t>giờ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, </a:t>
            </a:r>
            <a:r>
              <a:rPr lang="en-US" sz="2000" dirty="0" err="1"/>
              <a:t>thương</a:t>
            </a:r>
            <a:r>
              <a:rPr lang="en-US" sz="2000" dirty="0"/>
              <a:t> </a:t>
            </a:r>
            <a:r>
              <a:rPr lang="en-US" sz="2000" dirty="0" err="1"/>
              <a:t>mại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khẳng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trò</a:t>
            </a:r>
            <a:r>
              <a:rPr lang="en-US" sz="2000" dirty="0"/>
              <a:t> </a:t>
            </a:r>
            <a:r>
              <a:rPr lang="en-US" sz="2000" dirty="0" err="1"/>
              <a:t>xúc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đẩy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doanh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.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cửa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hay shop,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quảng</a:t>
            </a:r>
            <a:r>
              <a:rPr lang="en-US" sz="2000" dirty="0"/>
              <a:t> </a:t>
            </a:r>
            <a:r>
              <a:rPr lang="en-US" sz="2000" dirty="0" err="1"/>
              <a:t>bá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thiệu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đáp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nhu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vậy</a:t>
            </a:r>
            <a:r>
              <a:rPr lang="en-US" sz="2000" dirty="0"/>
              <a:t>,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“ XÂY DỰNG WEBSITE BÁN ĐIỆN THOẠI, LAPTOP”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shop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laptop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BOMBSHOP.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cửa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website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mình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website </a:t>
            </a:r>
            <a:r>
              <a:rPr lang="en-US" sz="2000" dirty="0" err="1"/>
              <a:t>đó</a:t>
            </a:r>
            <a:r>
              <a:rPr lang="en-US" sz="2000" dirty="0"/>
              <a:t>,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website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cửa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.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cửa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03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chemeClr val="accent4"/>
                </a:solidFill>
              </a:rPr>
              <a:t>Công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err="1" smtClean="0">
                <a:solidFill>
                  <a:schemeClr val="accent4"/>
                </a:solidFill>
              </a:rPr>
              <a:t>cụ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err="1" smtClean="0">
                <a:solidFill>
                  <a:schemeClr val="accent4"/>
                </a:solidFill>
              </a:rPr>
              <a:t>sử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err="1" smtClean="0">
                <a:solidFill>
                  <a:schemeClr val="accent4"/>
                </a:solidFill>
              </a:rPr>
              <a:t>dụng</a:t>
            </a:r>
            <a:r>
              <a:rPr lang="en-US" b="1" dirty="0" smtClean="0">
                <a:solidFill>
                  <a:schemeClr val="accent4"/>
                </a:solidFill>
              </a:rPr>
              <a:t>: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750115"/>
            <a:ext cx="9601196" cy="3318936"/>
          </a:xfrm>
        </p:spPr>
        <p:txBody>
          <a:bodyPr/>
          <a:lstStyle/>
          <a:p>
            <a:endParaRPr lang="en-US" dirty="0" smtClean="0"/>
          </a:p>
          <a:p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cụ</a:t>
            </a:r>
            <a:r>
              <a:rPr lang="en-US" sz="3600" dirty="0" smtClean="0"/>
              <a:t>: Sublime text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r>
              <a:rPr lang="en-US" sz="3600" dirty="0" err="1" smtClean="0"/>
              <a:t>Ngôn</a:t>
            </a:r>
            <a:r>
              <a:rPr lang="en-US" sz="3600" dirty="0" smtClean="0"/>
              <a:t> </a:t>
            </a:r>
            <a:r>
              <a:rPr lang="en-US" sz="3600" dirty="0" err="1" smtClean="0"/>
              <a:t>ngữ</a:t>
            </a:r>
            <a:r>
              <a:rPr lang="en-US" sz="3600" dirty="0"/>
              <a:t> </a:t>
            </a:r>
            <a:r>
              <a:rPr lang="en-US" sz="3600" dirty="0" err="1" smtClean="0"/>
              <a:t>sữ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: PHP, SQL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87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chemeClr val="accent4"/>
                </a:solidFill>
              </a:rPr>
              <a:t>Các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err="1" smtClean="0">
                <a:solidFill>
                  <a:schemeClr val="accent4"/>
                </a:solidFill>
              </a:rPr>
              <a:t>chức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err="1" smtClean="0">
                <a:solidFill>
                  <a:schemeClr val="accent4"/>
                </a:solidFill>
              </a:rPr>
              <a:t>năng</a:t>
            </a:r>
            <a:r>
              <a:rPr lang="en-US" b="1" dirty="0" smtClean="0">
                <a:solidFill>
                  <a:schemeClr val="accent4"/>
                </a:solidFill>
              </a:rPr>
              <a:t> website: </a:t>
            </a:r>
            <a:endParaRPr 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50246"/>
              </p:ext>
            </p:extLst>
          </p:nvPr>
        </p:nvGraphicFramePr>
        <p:xfrm>
          <a:off x="1687132" y="2693294"/>
          <a:ext cx="9066727" cy="3166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922"/>
                <a:gridCol w="7250805"/>
              </a:tblGrid>
              <a:tr h="316659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Giao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diện</a:t>
                      </a:r>
                      <a:r>
                        <a:rPr lang="en-US" baseline="0" dirty="0" smtClean="0"/>
                        <a:t> website</a:t>
                      </a:r>
                      <a:endParaRPr lang="en-US" dirty="0"/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7" y="2855971"/>
            <a:ext cx="5761990" cy="28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60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54784"/>
              </p:ext>
            </p:extLst>
          </p:nvPr>
        </p:nvGraphicFramePr>
        <p:xfrm>
          <a:off x="1531511" y="837126"/>
          <a:ext cx="9260985" cy="5203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390"/>
                <a:gridCol w="7379595"/>
              </a:tblGrid>
              <a:tr h="52030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ký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07" y="940157"/>
            <a:ext cx="5761570" cy="49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1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29895"/>
              </p:ext>
            </p:extLst>
          </p:nvPr>
        </p:nvGraphicFramePr>
        <p:xfrm>
          <a:off x="1531511" y="837126"/>
          <a:ext cx="9260985" cy="5203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390"/>
                <a:gridCol w="7379595"/>
              </a:tblGrid>
              <a:tr h="52030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nhập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66" y="1854558"/>
            <a:ext cx="3567448" cy="33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8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94826"/>
              </p:ext>
            </p:extLst>
          </p:nvPr>
        </p:nvGraphicFramePr>
        <p:xfrm>
          <a:off x="1531511" y="837126"/>
          <a:ext cx="9260985" cy="5203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390"/>
                <a:gridCol w="7379595"/>
              </a:tblGrid>
              <a:tr h="52030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giỏ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hàng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90" y="2055513"/>
            <a:ext cx="5761990" cy="25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9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5757"/>
              </p:ext>
            </p:extLst>
          </p:nvPr>
        </p:nvGraphicFramePr>
        <p:xfrm>
          <a:off x="1531511" y="837126"/>
          <a:ext cx="9260985" cy="5203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390"/>
                <a:gridCol w="7379595"/>
              </a:tblGrid>
              <a:tr h="52030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Chat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aseline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tuyến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03" y="1429555"/>
            <a:ext cx="4037661" cy="43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9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324</TotalTime>
  <Words>353</Words>
  <Application>Microsoft Office PowerPoint</Application>
  <PresentationFormat>Widescreen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Garamond</vt:lpstr>
      <vt:lpstr>Tahoma</vt:lpstr>
      <vt:lpstr>Times New Roman</vt:lpstr>
      <vt:lpstr>Organic</vt:lpstr>
      <vt:lpstr>TRƯỜNG CAO ĐẲNG CÔNG NGHỆ ĐẠI HỌC ĐÀ NẴNG  ĐỒ ÁN MÔN HỌC THIẾT KẾ WEB NÂNG CAO    </vt:lpstr>
      <vt:lpstr>XÂY DỰNG WEBSITE BÁN ĐIỆN THOẠI, LAPTOP</vt:lpstr>
      <vt:lpstr>Mục tiêu:</vt:lpstr>
      <vt:lpstr>Công cụ sử dụng:</vt:lpstr>
      <vt:lpstr>Các chức năng website: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Hướng phát triển website</vt:lpstr>
      <vt:lpstr>Cảm ơn mọi người đã chú ý lắng nghe!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Hiệu Trà</cp:lastModifiedBy>
  <cp:revision>57</cp:revision>
  <dcterms:created xsi:type="dcterms:W3CDTF">2016-08-07T01:58:12Z</dcterms:created>
  <dcterms:modified xsi:type="dcterms:W3CDTF">2016-12-29T08:17:06Z</dcterms:modified>
</cp:coreProperties>
</file>