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rriertudongthongminh.com/danh-muc/he-thong-bai-giu-xe-thong-minh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743200"/>
            <a:ext cx="7391400" cy="838200"/>
          </a:xfrm>
        </p:spPr>
        <p:txBody>
          <a:bodyPr/>
          <a:lstStyle/>
          <a:p>
            <a:pPr eaLnBrk="1" hangingPunct="1"/>
            <a:r>
              <a:rPr lang="en-US" sz="4000" i="1" smtClean="0">
                <a:solidFill>
                  <a:srgbClr val="FF0000"/>
                </a:solidFill>
              </a:rPr>
              <a:t>HỆ THỐNG GIỮ XE TỰ ĐỘNG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05000"/>
            <a:ext cx="5181600" cy="457200"/>
          </a:xfrm>
        </p:spPr>
        <p:txBody>
          <a:bodyPr/>
          <a:lstStyle/>
          <a:p>
            <a:pPr eaLnBrk="1" hangingPunct="1"/>
            <a:r>
              <a:rPr lang="en-US" sz="2000" smtClean="0"/>
              <a:t>BÁO CÁO NGHIÊN CỨU KHOA HỌC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smtClean="0"/>
              <a:t>NỘI DUNG</a:t>
            </a:r>
            <a:endParaRPr lang="en-US" sz="240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962400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LÝ DO CHỌN ĐỀ TÀI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MỤC TIÊU,NHIỆM VỤ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GIẢ THUYẾT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46561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KHÁCH THỂ,ĐỐI TƯỢNG  NGHIÊN CỨU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KẾ HOẠCH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2870389"/>
            <a:ext cx="2911475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b="1" i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HỆ THỐNG GIỮ XE </a:t>
            </a:r>
          </a:p>
          <a:p>
            <a:pPr algn="ctr" eaLnBrk="0" hangingPunct="0">
              <a:defRPr/>
            </a:pPr>
            <a:r>
              <a:rPr lang="en-US" sz="3200" b="1" i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TỰ ĐỘNG</a:t>
            </a:r>
            <a:endParaRPr lang="en-US" sz="3200" b="1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636352" y="1834554"/>
            <a:ext cx="8356600" cy="3102023"/>
            <a:chOff x="1017" y="1546"/>
            <a:chExt cx="3901" cy="1477"/>
          </a:xfrm>
        </p:grpSpPr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927" cy="1247"/>
              <a:chOff x="1110" y="2656"/>
              <a:chExt cx="2006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200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856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828" y="1546"/>
              <a:ext cx="11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722" y="2170"/>
              <a:ext cx="11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2887" y="1776"/>
              <a:ext cx="2031" cy="1247"/>
              <a:chOff x="2781" y="2656"/>
              <a:chExt cx="2114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2781" y="2656"/>
                <a:ext cx="2114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2841" y="2736"/>
                <a:ext cx="1979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25" y="2107"/>
              <a:ext cx="942" cy="1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577452" y="6477000"/>
            <a:ext cx="3194947" cy="22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1467" y="457200"/>
            <a:ext cx="7315200" cy="457200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LÝ DO CHỌN ĐỀ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098" y="2736924"/>
            <a:ext cx="3124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Với sự phát triển của xã hội, việc xây dựng hệ thống bãi giữ xe truyền thống bằng việc ghi phiếu không còn phù hợp nữa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5334000" y="2859054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Thay vào đó, các</a:t>
            </a:r>
            <a:r>
              <a:rPr lang="en-US"/>
              <a:t> </a:t>
            </a:r>
            <a:r>
              <a:rPr lang="en-US" smtClean="0"/>
              <a:t>hệ thống quản lý bãi giữ xe thông minh,máy giữ xe bằng quét thẻ,</a:t>
            </a:r>
            <a:r>
              <a:rPr lang="en-US" b="1" smtClean="0">
                <a:hlinkClick r:id="rId2"/>
              </a:rPr>
              <a:t>,</a:t>
            </a:r>
            <a:r>
              <a:rPr lang="en-US"/>
              <a:t> kiểm soát bằng phần mềm được sử dụng nhiều và phổ biến rộng rãi.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73182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54182" y="1066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Chụp ảnh biển số xe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481446" y="2367395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Đọc thẻ RFID.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481446" y="35433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Đưa/lấy thẻ xe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5964382" y="2400300"/>
            <a:ext cx="3048000" cy="19431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smtClean="0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MỤC TIÊU</a:t>
            </a:r>
          </a:p>
          <a:p>
            <a:pPr algn="ctr">
              <a:defRPr/>
            </a:pPr>
            <a:r>
              <a:rPr lang="en-US" sz="3600" b="1" smtClean="0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NHIỆM VỤ</a:t>
            </a:r>
            <a:endParaRPr lang="en-US" sz="3600" b="1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876800" y="6477000"/>
            <a:ext cx="2954482" cy="30479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7315200" cy="457200"/>
          </a:xfrm>
        </p:spPr>
        <p:txBody>
          <a:bodyPr/>
          <a:lstStyle/>
          <a:p>
            <a:pPr algn="ctr"/>
            <a:r>
              <a:rPr lang="en-US" smtClean="0"/>
              <a:t>HỆ THỐNG GIỮ XE TỰ ĐỘNG</a:t>
            </a:r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blackWhite">
          <a:xfrm>
            <a:off x="460664" y="4800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Mở/đóng cổng chắn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blackWhite">
          <a:xfrm>
            <a:off x="446810" y="586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Một số chức năng cần thiết khác.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smtClean="0"/>
              <a:t>GIẢ THUYẾT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-185066" y="2193924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-301354" y="1905000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6118591" y="1296895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58" y="1776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vert="eaVert" wrap="none" anchor="ctr"/>
              <a:lstStyle/>
              <a:p>
                <a:pPr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3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3285008" y="1358551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76" y="1790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3350" y="1296896"/>
            <a:ext cx="1439864" cy="1501958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18"/>
              <a:ext cx="687" cy="705"/>
              <a:chOff x="4166" y="1675"/>
              <a:chExt cx="1252" cy="1283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675"/>
                <a:ext cx="1033" cy="97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lvl="1"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876800" y="6477001"/>
            <a:ext cx="2933700" cy="22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>
            <a:off x="3258780" y="3032144"/>
            <a:ext cx="18397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>
                <a:solidFill>
                  <a:srgbClr val="FFFF00"/>
                </a:solidFill>
              </a:rPr>
              <a:t>Báo cáo và thông kê rõ ràng</a:t>
            </a:r>
            <a:endParaRPr lang="en-US" sz="24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>
            <a:off x="5929745" y="2798414"/>
            <a:ext cx="21248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vi-VN" sz="2000">
                <a:solidFill>
                  <a:srgbClr val="FFFF00"/>
                </a:solidFill>
              </a:rPr>
              <a:t>Tiết kiệm chi phí thuê nhân công mà vẫn kiểm soát được doanh thu, hạn chế mất xe lên đến 99.9%</a:t>
            </a:r>
            <a:endParaRPr lang="en-US" sz="20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350" y="2870702"/>
            <a:ext cx="169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>
                <a:solidFill>
                  <a:srgbClr val="FFFF00"/>
                </a:solidFill>
              </a:rPr>
              <a:t>Hệ thống hoạt động ổn định trong thời gian dài và vận hành </a:t>
            </a:r>
            <a:r>
              <a:rPr lang="vi-VN" sz="2400" b="1" smtClean="0">
                <a:solidFill>
                  <a:srgbClr val="FFFF00"/>
                </a:solidFill>
              </a:rPr>
              <a:t>đơn</a:t>
            </a:r>
            <a:r>
              <a:rPr lang="en-US" sz="2400" b="1" smtClean="0">
                <a:solidFill>
                  <a:srgbClr val="FFFF00"/>
                </a:solidFill>
              </a:rPr>
              <a:t> giản</a:t>
            </a:r>
            <a:endParaRPr 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457200"/>
            <a:ext cx="8610600" cy="45720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KHÁCH THỂ,ĐỐI TƯỢNG NGHIÊN CỨU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4000500" cy="5181600"/>
          </a:xfrm>
        </p:spPr>
        <p:txBody>
          <a:bodyPr/>
          <a:lstStyle/>
          <a:p>
            <a:r>
              <a:rPr lang="en-US" b="1" i="1" u="sng" smtClean="0">
                <a:solidFill>
                  <a:schemeClr val="tx1"/>
                </a:solidFill>
              </a:rPr>
              <a:t>KHÁCH THỂ</a:t>
            </a:r>
          </a:p>
          <a:p>
            <a:endParaRPr lang="en-US" b="1" i="1" u="sng" smtClean="0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Các bãi giữ xe tự động ở Việt Nam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704109"/>
            <a:ext cx="5029200" cy="5181600"/>
          </a:xfrm>
        </p:spPr>
        <p:txBody>
          <a:bodyPr/>
          <a:lstStyle/>
          <a:p>
            <a:r>
              <a:rPr lang="en-US" b="1" i="1" u="sng" smtClean="0">
                <a:solidFill>
                  <a:schemeClr val="tx1"/>
                </a:solidFill>
              </a:rPr>
              <a:t>ĐỐI TƯỢNG NGHIÊN CỨU</a:t>
            </a:r>
          </a:p>
          <a:p>
            <a:endParaRPr lang="en-US" smtClean="0"/>
          </a:p>
          <a:p>
            <a:r>
              <a:rPr lang="vi-VN" smtClean="0"/>
              <a:t>Bãi </a:t>
            </a:r>
            <a:r>
              <a:rPr lang="vi-VN"/>
              <a:t>giữ xe tự động.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www.themegallery.com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endParaRPr lang="en-US" i="1" smtClean="0"/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  <a:endParaRPr lang="en-US" sz="1200" i="1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213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Chủ đề của Office</vt:lpstr>
      <vt:lpstr>cdb2004218d</vt:lpstr>
      <vt:lpstr>HỆ THỐNG GIỮ XE TỰ ĐỘNG</vt:lpstr>
      <vt:lpstr>NỘI DUNG</vt:lpstr>
      <vt:lpstr>LÝ DO CHỌN ĐỀ TÀI</vt:lpstr>
      <vt:lpstr>HỆ THỐNG GIỮ XE TỰ ĐỘNG</vt:lpstr>
      <vt:lpstr>GIẢ THUYẾT</vt:lpstr>
      <vt:lpstr>KHÁCH THỂ,ĐỐI TƯỢNG NGHIÊN CỨU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PC</cp:lastModifiedBy>
  <cp:revision>13</cp:revision>
  <dcterms:created xsi:type="dcterms:W3CDTF">2013-03-30T05:37:07Z</dcterms:created>
  <dcterms:modified xsi:type="dcterms:W3CDTF">2019-12-01T05:02:14Z</dcterms:modified>
</cp:coreProperties>
</file>