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16"/>
  </p:notesMasterIdLst>
  <p:sldIdLst>
    <p:sldId id="269"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7" d="100"/>
          <a:sy n="37" d="100"/>
        </p:scale>
        <p:origin x="-592"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75447A-9F66-42AE-9681-834AB741D25F}" type="datetimeFigureOut">
              <a:rPr lang="en-US" smtClean="0"/>
              <a:t>8/22/2019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EA3E5A-3315-43FC-AD25-DA968718A6CA}" type="slidenum">
              <a:rPr lang="en-US" smtClean="0"/>
              <a:t>‹#›</a:t>
            </a:fld>
            <a:endParaRPr lang="en-US"/>
          </a:p>
        </p:txBody>
      </p:sp>
    </p:spTree>
    <p:extLst>
      <p:ext uri="{BB962C8B-B14F-4D97-AF65-F5344CB8AC3E}">
        <p14:creationId xmlns:p14="http://schemas.microsoft.com/office/powerpoint/2010/main" val="1033133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Cho </a:t>
            </a:r>
            <a:r>
              <a:rPr lang="en-US" dirty="0" err="1" smtClean="0"/>
              <a:t>đi</a:t>
            </a:r>
            <a:r>
              <a:rPr lang="en-US" baseline="0" dirty="0" smtClean="0"/>
              <a:t> </a:t>
            </a:r>
            <a:r>
              <a:rPr lang="en-US" baseline="0" dirty="0" err="1" smtClean="0"/>
              <a:t>quanh</a:t>
            </a:r>
            <a:r>
              <a:rPr lang="en-US" baseline="0" dirty="0" smtClean="0"/>
              <a:t> </a:t>
            </a:r>
            <a:r>
              <a:rPr lang="en-US" baseline="0" dirty="0" err="1" smtClean="0"/>
              <a:t>nói</a:t>
            </a:r>
            <a:r>
              <a:rPr lang="en-US" baseline="0" dirty="0" smtClean="0"/>
              <a:t> </a:t>
            </a:r>
            <a:r>
              <a:rPr lang="en-US" baseline="0" dirty="0" err="1" smtClean="0"/>
              <a:t>thích</a:t>
            </a:r>
            <a:r>
              <a:rPr lang="en-US" baseline="0" dirty="0" smtClean="0"/>
              <a:t> </a:t>
            </a:r>
            <a:r>
              <a:rPr lang="en-US" baseline="0" dirty="0" err="1" smtClean="0"/>
              <a:t>gì</a:t>
            </a:r>
            <a:r>
              <a:rPr lang="en-US" baseline="0" dirty="0" smtClean="0"/>
              <a:t>? </a:t>
            </a:r>
            <a:r>
              <a:rPr lang="en-US" baseline="0" dirty="0" err="1" smtClean="0"/>
              <a:t>Không</a:t>
            </a:r>
            <a:r>
              <a:rPr lang="en-US" baseline="0" dirty="0" smtClean="0"/>
              <a:t> </a:t>
            </a:r>
            <a:r>
              <a:rPr lang="en-US" baseline="0" dirty="0" err="1" smtClean="0"/>
              <a:t>thích</a:t>
            </a:r>
            <a:r>
              <a:rPr lang="en-US" baseline="0" dirty="0" smtClean="0"/>
              <a:t> </a:t>
            </a:r>
            <a:r>
              <a:rPr lang="en-US" baseline="0" dirty="0" err="1" smtClean="0"/>
              <a:t>gì</a:t>
            </a:r>
            <a:r>
              <a:rPr lang="en-US" baseline="0" dirty="0" smtClean="0"/>
              <a:t>?</a:t>
            </a:r>
          </a:p>
          <a:p>
            <a:r>
              <a:rPr lang="en-US" baseline="0" dirty="0" smtClean="0"/>
              <a:t>3 </a:t>
            </a:r>
            <a:r>
              <a:rPr lang="en-US" baseline="0" dirty="0" err="1" smtClean="0"/>
              <a:t>câu</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63BB512A-EFAF-4F4F-B3F7-C3265681610E}"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2864494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B364D5B-FB44-4596-AB1A-68DF8EB08EE8}" type="datetimeFigureOut">
              <a:rPr lang="en-US" smtClean="0">
                <a:solidFill>
                  <a:srgbClr val="DBF5F9">
                    <a:shade val="90000"/>
                  </a:srgbClr>
                </a:solidFill>
              </a:rPr>
              <a:pPr/>
              <a:t>8/22/2019</a:t>
            </a:fld>
            <a:endParaRPr lang="en-US">
              <a:solidFill>
                <a:srgbClr val="DBF5F9">
                  <a:shade val="90000"/>
                </a:srgbClr>
              </a:solidFill>
            </a:endParaRPr>
          </a:p>
        </p:txBody>
      </p:sp>
      <p:sp>
        <p:nvSpPr>
          <p:cNvPr id="19" name="Footer Placeholder 18"/>
          <p:cNvSpPr>
            <a:spLocks noGrp="1"/>
          </p:cNvSpPr>
          <p:nvPr>
            <p:ph type="ftr" sz="quarter" idx="11"/>
          </p:nvPr>
        </p:nvSpPr>
        <p:spPr/>
        <p:txBody>
          <a:bodyPr/>
          <a:lstStyle/>
          <a:p>
            <a:endParaRPr lang="en-US">
              <a:solidFill>
                <a:srgbClr val="DBF5F9">
                  <a:shade val="90000"/>
                </a:srgbClr>
              </a:solidFill>
            </a:endParaRPr>
          </a:p>
        </p:txBody>
      </p:sp>
      <p:sp>
        <p:nvSpPr>
          <p:cNvPr id="27" name="Slide Number Placeholder 26"/>
          <p:cNvSpPr>
            <a:spLocks noGrp="1"/>
          </p:cNvSpPr>
          <p:nvPr>
            <p:ph type="sldNum" sz="quarter" idx="12"/>
          </p:nvPr>
        </p:nvSpPr>
        <p:spPr/>
        <p:txBody>
          <a:bodyPr/>
          <a:lstStyle/>
          <a:p>
            <a:fld id="{950E6917-7047-40D7-AEC1-924EC546BB0D}" type="slidenum">
              <a:rPr lang="en-US" smtClean="0">
                <a:solidFill>
                  <a:srgbClr val="DBF5F9">
                    <a:shade val="90000"/>
                  </a:srgbClr>
                </a:solidFill>
              </a:rPr>
              <a:pPr/>
              <a:t>‹#›</a:t>
            </a:fld>
            <a:endParaRPr lang="en-US">
              <a:solidFill>
                <a:srgbClr val="DBF5F9">
                  <a:shade val="90000"/>
                </a:srgbClr>
              </a:solidFill>
            </a:endParaRPr>
          </a:p>
        </p:txBody>
      </p:sp>
    </p:spTree>
    <p:extLst>
      <p:ext uri="{BB962C8B-B14F-4D97-AF65-F5344CB8AC3E}">
        <p14:creationId xmlns:p14="http://schemas.microsoft.com/office/powerpoint/2010/main" val="342125530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B364D5B-FB44-4596-AB1A-68DF8EB08EE8}" type="datetimeFigureOut">
              <a:rPr lang="en-US" smtClean="0">
                <a:solidFill>
                  <a:srgbClr val="04617B">
                    <a:shade val="90000"/>
                  </a:srgbClr>
                </a:solidFill>
              </a:rPr>
              <a:pPr/>
              <a:t>8/22/2019</a:t>
            </a:fld>
            <a:endParaRPr lang="en-US">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a:solidFill>
                <a:srgbClr val="04617B">
                  <a:shade val="90000"/>
                </a:srgbClr>
              </a:solidFill>
            </a:endParaRPr>
          </a:p>
        </p:txBody>
      </p:sp>
      <p:sp>
        <p:nvSpPr>
          <p:cNvPr id="6" name="Slide Number Placeholder 5"/>
          <p:cNvSpPr>
            <a:spLocks noGrp="1"/>
          </p:cNvSpPr>
          <p:nvPr>
            <p:ph type="sldNum" sz="quarter" idx="12"/>
          </p:nvPr>
        </p:nvSpPr>
        <p:spPr/>
        <p:txBody>
          <a:bodyPr/>
          <a:lstStyle/>
          <a:p>
            <a:fld id="{950E6917-7047-40D7-AEC1-924EC546BB0D}"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2818424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B364D5B-FB44-4596-AB1A-68DF8EB08EE8}" type="datetimeFigureOut">
              <a:rPr lang="en-US" smtClean="0">
                <a:solidFill>
                  <a:srgbClr val="04617B">
                    <a:shade val="90000"/>
                  </a:srgbClr>
                </a:solidFill>
              </a:rPr>
              <a:pPr/>
              <a:t>8/22/2019</a:t>
            </a:fld>
            <a:endParaRPr lang="en-US">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a:solidFill>
                <a:srgbClr val="04617B">
                  <a:shade val="90000"/>
                </a:srgbClr>
              </a:solidFill>
            </a:endParaRPr>
          </a:p>
        </p:txBody>
      </p:sp>
      <p:sp>
        <p:nvSpPr>
          <p:cNvPr id="6" name="Slide Number Placeholder 5"/>
          <p:cNvSpPr>
            <a:spLocks noGrp="1"/>
          </p:cNvSpPr>
          <p:nvPr>
            <p:ph type="sldNum" sz="quarter" idx="12"/>
          </p:nvPr>
        </p:nvSpPr>
        <p:spPr/>
        <p:txBody>
          <a:bodyPr/>
          <a:lstStyle/>
          <a:p>
            <a:fld id="{950E6917-7047-40D7-AEC1-924EC546BB0D}"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40958560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Rectangle 2"/>
          <p:cNvSpPr/>
          <p:nvPr userDrawn="1"/>
        </p:nvSpPr>
        <p:spPr>
          <a:xfrm>
            <a:off x="0" y="-85948"/>
            <a:ext cx="9144000" cy="631663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defTabSz="649288">
              <a:defRPr sz="4200">
                <a:solidFill>
                  <a:srgbClr val="000000"/>
                </a:solidFill>
                <a:latin typeface="Gill Sans" charset="0"/>
                <a:ea typeface="Heiti SC Light" charset="0"/>
                <a:cs typeface="Heiti SC Light" charset="0"/>
                <a:sym typeface="Gill Sans" charset="0"/>
              </a:defRPr>
            </a:lvl1pPr>
            <a:lvl2pPr marL="742950" indent="-285750" defTabSz="649288">
              <a:defRPr sz="4200">
                <a:solidFill>
                  <a:srgbClr val="000000"/>
                </a:solidFill>
                <a:latin typeface="Gill Sans" charset="0"/>
                <a:ea typeface="Heiti SC Light" charset="0"/>
                <a:cs typeface="Heiti SC Light" charset="0"/>
                <a:sym typeface="Gill Sans" charset="0"/>
              </a:defRPr>
            </a:lvl2pPr>
            <a:lvl3pPr marL="1143000" indent="-228600" defTabSz="649288">
              <a:defRPr sz="4200">
                <a:solidFill>
                  <a:srgbClr val="000000"/>
                </a:solidFill>
                <a:latin typeface="Gill Sans" charset="0"/>
                <a:ea typeface="Heiti SC Light" charset="0"/>
                <a:cs typeface="Heiti SC Light" charset="0"/>
                <a:sym typeface="Gill Sans" charset="0"/>
              </a:defRPr>
            </a:lvl3pPr>
            <a:lvl4pPr marL="1600200" indent="-228600" defTabSz="649288">
              <a:defRPr sz="4200">
                <a:solidFill>
                  <a:srgbClr val="000000"/>
                </a:solidFill>
                <a:latin typeface="Gill Sans" charset="0"/>
                <a:ea typeface="Heiti SC Light" charset="0"/>
                <a:cs typeface="Heiti SC Light" charset="0"/>
                <a:sym typeface="Gill Sans" charset="0"/>
              </a:defRPr>
            </a:lvl4pPr>
            <a:lvl5pPr marL="2057400" indent="-228600" defTabSz="649288">
              <a:defRPr sz="4200">
                <a:solidFill>
                  <a:srgbClr val="000000"/>
                </a:solidFill>
                <a:latin typeface="Gill Sans" charset="0"/>
                <a:ea typeface="Heiti SC Light" charset="0"/>
                <a:cs typeface="Heiti SC Light" charset="0"/>
                <a:sym typeface="Gill Sans" charset="0"/>
              </a:defRPr>
            </a:lvl5pPr>
            <a:lvl6pPr marL="2514600" indent="-228600" defTabSz="649288"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defTabSz="649288"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defTabSz="649288"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defTabSz="649288"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fontAlgn="base">
              <a:spcBef>
                <a:spcPct val="0"/>
              </a:spcBef>
              <a:spcAft>
                <a:spcPct val="0"/>
              </a:spcAft>
              <a:defRPr/>
            </a:pPr>
            <a:endParaRPr lang="en-US" altLang="en-US" sz="4148">
              <a:solidFill>
                <a:srgbClr val="FFFFFF"/>
              </a:solidFill>
              <a:latin typeface="Calibri" panose="020F0502020204030204" pitchFamily="34" charset="0"/>
            </a:endParaRPr>
          </a:p>
        </p:txBody>
      </p:sp>
      <p:sp>
        <p:nvSpPr>
          <p:cNvPr id="2" name="Title 1"/>
          <p:cNvSpPr>
            <a:spLocks noGrp="1"/>
          </p:cNvSpPr>
          <p:nvPr>
            <p:ph type="title"/>
          </p:nvPr>
        </p:nvSpPr>
        <p:spPr/>
        <p:txBody>
          <a:bodyPr>
            <a:normAutofit/>
          </a:bodyPr>
          <a:lstStyle>
            <a:lvl1pPr>
              <a:defRPr sz="3600">
                <a:solidFill>
                  <a:schemeClr val="tx1">
                    <a:lumMod val="75000"/>
                    <a:lumOff val="25000"/>
                  </a:schemeClr>
                </a:solidFill>
                <a:latin typeface="Franklin Gothic Medium"/>
                <a:cs typeface="Franklin Gothic Medium"/>
              </a:defRPr>
            </a:lvl1pPr>
          </a:lstStyle>
          <a:p>
            <a:r>
              <a:rPr lang="en-US" dirty="0"/>
              <a:t>Click to edit Master title style</a:t>
            </a:r>
          </a:p>
        </p:txBody>
      </p:sp>
      <p:sp>
        <p:nvSpPr>
          <p:cNvPr id="4" name="Date Placeholder 3"/>
          <p:cNvSpPr>
            <a:spLocks noGrp="1"/>
          </p:cNvSpPr>
          <p:nvPr>
            <p:ph type="dt" sz="half" idx="10"/>
          </p:nvPr>
        </p:nvSpPr>
        <p:spPr/>
        <p:txBody>
          <a:bodyPr/>
          <a:lstStyle>
            <a:lvl1pPr defTabSz="456514">
              <a:defRPr>
                <a:solidFill>
                  <a:srgbClr val="000000"/>
                </a:solidFill>
              </a:defRPr>
            </a:lvl1pPr>
          </a:lstStyle>
          <a:p>
            <a:pPr>
              <a:defRPr/>
            </a:pPr>
            <a:fld id="{0AB08B17-9E4F-469E-B925-16C41695FABD}" type="datetimeFigureOut">
              <a:rPr lang="en-US" altLang="en-US"/>
              <a:pPr>
                <a:defRPr/>
              </a:pPr>
              <a:t>8/22/2019</a:t>
            </a:fld>
            <a:endParaRPr lang="en-US" altLang="en-US"/>
          </a:p>
        </p:txBody>
      </p:sp>
      <p:sp>
        <p:nvSpPr>
          <p:cNvPr id="5" name="Slide Number Placeholder 5"/>
          <p:cNvSpPr>
            <a:spLocks noGrp="1"/>
          </p:cNvSpPr>
          <p:nvPr>
            <p:ph type="sldNum" sz="quarter" idx="11"/>
          </p:nvPr>
        </p:nvSpPr>
        <p:spPr/>
        <p:txBody>
          <a:bodyPr/>
          <a:lstStyle>
            <a:lvl1pPr defTabSz="914145">
              <a:defRPr/>
            </a:lvl1pPr>
          </a:lstStyle>
          <a:p>
            <a:pPr>
              <a:defRPr/>
            </a:pPr>
            <a:fld id="{1A021B3E-F667-495C-8E91-28CF61FEA322}" type="slidenum">
              <a:rPr lang="en-US" altLang="en-US">
                <a:solidFill>
                  <a:srgbClr val="04617B">
                    <a:shade val="90000"/>
                  </a:srgbClr>
                </a:solidFill>
              </a:rPr>
              <a:pPr>
                <a:defRPr/>
              </a:pPr>
              <a:t>‹#›</a:t>
            </a:fld>
            <a:endParaRPr lang="en-US" altLang="en-US">
              <a:solidFill>
                <a:srgbClr val="04617B">
                  <a:shade val="90000"/>
                </a:srgbClr>
              </a:solidFill>
            </a:endParaRPr>
          </a:p>
        </p:txBody>
      </p:sp>
    </p:spTree>
    <p:extLst>
      <p:ext uri="{BB962C8B-B14F-4D97-AF65-F5344CB8AC3E}">
        <p14:creationId xmlns:p14="http://schemas.microsoft.com/office/powerpoint/2010/main" val="2677910046"/>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B364D5B-FB44-4596-AB1A-68DF8EB08EE8}" type="datetimeFigureOut">
              <a:rPr lang="en-US" smtClean="0">
                <a:solidFill>
                  <a:srgbClr val="DBF5F9">
                    <a:shade val="90000"/>
                  </a:srgbClr>
                </a:solidFill>
              </a:rPr>
              <a:pPr/>
              <a:t>8/22/2019</a:t>
            </a:fld>
            <a:endParaRPr lang="en-US">
              <a:solidFill>
                <a:srgbClr val="DBF5F9">
                  <a:shade val="90000"/>
                </a:srgbClr>
              </a:solidFill>
            </a:endParaRPr>
          </a:p>
        </p:txBody>
      </p:sp>
      <p:sp>
        <p:nvSpPr>
          <p:cNvPr id="19" name="Footer Placeholder 18"/>
          <p:cNvSpPr>
            <a:spLocks noGrp="1"/>
          </p:cNvSpPr>
          <p:nvPr>
            <p:ph type="ftr" sz="quarter" idx="11"/>
          </p:nvPr>
        </p:nvSpPr>
        <p:spPr/>
        <p:txBody>
          <a:bodyPr/>
          <a:lstStyle/>
          <a:p>
            <a:endParaRPr lang="en-US">
              <a:solidFill>
                <a:srgbClr val="DBF5F9">
                  <a:shade val="90000"/>
                </a:srgbClr>
              </a:solidFill>
            </a:endParaRPr>
          </a:p>
        </p:txBody>
      </p:sp>
      <p:sp>
        <p:nvSpPr>
          <p:cNvPr id="27" name="Slide Number Placeholder 26"/>
          <p:cNvSpPr>
            <a:spLocks noGrp="1"/>
          </p:cNvSpPr>
          <p:nvPr>
            <p:ph type="sldNum" sz="quarter" idx="12"/>
          </p:nvPr>
        </p:nvSpPr>
        <p:spPr/>
        <p:txBody>
          <a:bodyPr/>
          <a:lstStyle/>
          <a:p>
            <a:fld id="{950E6917-7047-40D7-AEC1-924EC546BB0D}" type="slidenum">
              <a:rPr lang="en-US" smtClean="0">
                <a:solidFill>
                  <a:srgbClr val="DBF5F9">
                    <a:shade val="90000"/>
                  </a:srgbClr>
                </a:solidFill>
              </a:rPr>
              <a:pPr/>
              <a:t>‹#›</a:t>
            </a:fld>
            <a:endParaRPr lang="en-US">
              <a:solidFill>
                <a:srgbClr val="DBF5F9">
                  <a:shade val="90000"/>
                </a:srgbClr>
              </a:solidFill>
            </a:endParaRPr>
          </a:p>
        </p:txBody>
      </p:sp>
    </p:spTree>
    <p:extLst>
      <p:ext uri="{BB962C8B-B14F-4D97-AF65-F5344CB8AC3E}">
        <p14:creationId xmlns:p14="http://schemas.microsoft.com/office/powerpoint/2010/main" val="2346481134"/>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B364D5B-FB44-4596-AB1A-68DF8EB08EE8}" type="datetimeFigureOut">
              <a:rPr lang="en-US" smtClean="0">
                <a:solidFill>
                  <a:srgbClr val="04617B">
                    <a:shade val="90000"/>
                  </a:srgbClr>
                </a:solidFill>
              </a:rPr>
              <a:pPr/>
              <a:t>8/22/2019</a:t>
            </a:fld>
            <a:endParaRPr lang="en-US">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a:solidFill>
                <a:srgbClr val="04617B">
                  <a:shade val="90000"/>
                </a:srgbClr>
              </a:solidFill>
            </a:endParaRPr>
          </a:p>
        </p:txBody>
      </p:sp>
      <p:sp>
        <p:nvSpPr>
          <p:cNvPr id="6" name="Slide Number Placeholder 5"/>
          <p:cNvSpPr>
            <a:spLocks noGrp="1"/>
          </p:cNvSpPr>
          <p:nvPr>
            <p:ph type="sldNum" sz="quarter" idx="12"/>
          </p:nvPr>
        </p:nvSpPr>
        <p:spPr/>
        <p:txBody>
          <a:bodyPr/>
          <a:lstStyle/>
          <a:p>
            <a:fld id="{950E6917-7047-40D7-AEC1-924EC546BB0D}"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1127188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B364D5B-FB44-4596-AB1A-68DF8EB08EE8}" type="datetimeFigureOut">
              <a:rPr lang="en-US" smtClean="0">
                <a:solidFill>
                  <a:srgbClr val="DBF5F9">
                    <a:shade val="90000"/>
                  </a:srgbClr>
                </a:solidFill>
              </a:rPr>
              <a:pPr/>
              <a:t>8/22/2019</a:t>
            </a:fld>
            <a:endParaRPr lang="en-US">
              <a:solidFill>
                <a:srgbClr val="DBF5F9">
                  <a:shade val="90000"/>
                </a:srgbClr>
              </a:solidFill>
            </a:endParaRPr>
          </a:p>
        </p:txBody>
      </p:sp>
      <p:sp>
        <p:nvSpPr>
          <p:cNvPr id="5" name="Footer Placeholder 4"/>
          <p:cNvSpPr>
            <a:spLocks noGrp="1"/>
          </p:cNvSpPr>
          <p:nvPr>
            <p:ph type="ftr" sz="quarter" idx="11"/>
          </p:nvPr>
        </p:nvSpPr>
        <p:spPr/>
        <p:txBody>
          <a:bodyPr/>
          <a:lstStyle/>
          <a:p>
            <a:endParaRPr lang="en-US">
              <a:solidFill>
                <a:srgbClr val="DBF5F9">
                  <a:shade val="90000"/>
                </a:srgbClr>
              </a:solidFill>
            </a:endParaRPr>
          </a:p>
        </p:txBody>
      </p:sp>
      <p:sp>
        <p:nvSpPr>
          <p:cNvPr id="6" name="Slide Number Placeholder 5"/>
          <p:cNvSpPr>
            <a:spLocks noGrp="1"/>
          </p:cNvSpPr>
          <p:nvPr>
            <p:ph type="sldNum" sz="quarter" idx="12"/>
          </p:nvPr>
        </p:nvSpPr>
        <p:spPr/>
        <p:txBody>
          <a:bodyPr/>
          <a:lstStyle/>
          <a:p>
            <a:fld id="{950E6917-7047-40D7-AEC1-924EC546BB0D}" type="slidenum">
              <a:rPr lang="en-US" smtClean="0">
                <a:solidFill>
                  <a:srgbClr val="DBF5F9">
                    <a:shade val="90000"/>
                  </a:srgbClr>
                </a:solidFill>
              </a:rPr>
              <a:pPr/>
              <a:t>‹#›</a:t>
            </a:fld>
            <a:endParaRPr lang="en-US">
              <a:solidFill>
                <a:srgbClr val="DBF5F9">
                  <a:shade val="90000"/>
                </a:srgbClr>
              </a:solidFill>
            </a:endParaRPr>
          </a:p>
        </p:txBody>
      </p:sp>
    </p:spTree>
    <p:extLst>
      <p:ext uri="{BB962C8B-B14F-4D97-AF65-F5344CB8AC3E}">
        <p14:creationId xmlns:p14="http://schemas.microsoft.com/office/powerpoint/2010/main" val="2993127485"/>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B364D5B-FB44-4596-AB1A-68DF8EB08EE8}" type="datetimeFigureOut">
              <a:rPr lang="en-US" smtClean="0">
                <a:solidFill>
                  <a:srgbClr val="04617B">
                    <a:shade val="90000"/>
                  </a:srgbClr>
                </a:solidFill>
              </a:rPr>
              <a:pPr/>
              <a:t>8/22/2019</a:t>
            </a:fld>
            <a:endParaRPr lang="en-US">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a:solidFill>
                <a:srgbClr val="04617B">
                  <a:shade val="90000"/>
                </a:srgbClr>
              </a:solidFill>
            </a:endParaRPr>
          </a:p>
        </p:txBody>
      </p:sp>
      <p:sp>
        <p:nvSpPr>
          <p:cNvPr id="7" name="Slide Number Placeholder 6"/>
          <p:cNvSpPr>
            <a:spLocks noGrp="1"/>
          </p:cNvSpPr>
          <p:nvPr>
            <p:ph type="sldNum" sz="quarter" idx="12"/>
          </p:nvPr>
        </p:nvSpPr>
        <p:spPr/>
        <p:txBody>
          <a:bodyPr/>
          <a:lstStyle/>
          <a:p>
            <a:fld id="{950E6917-7047-40D7-AEC1-924EC546BB0D}"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4828880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B364D5B-FB44-4596-AB1A-68DF8EB08EE8}" type="datetimeFigureOut">
              <a:rPr lang="en-US" smtClean="0">
                <a:solidFill>
                  <a:srgbClr val="04617B">
                    <a:shade val="90000"/>
                  </a:srgbClr>
                </a:solidFill>
              </a:rPr>
              <a:pPr/>
              <a:t>8/22/2019</a:t>
            </a:fld>
            <a:endParaRPr lang="en-US">
              <a:solidFill>
                <a:srgbClr val="04617B">
                  <a:shade val="90000"/>
                </a:srgbClr>
              </a:solidFill>
            </a:endParaRPr>
          </a:p>
        </p:txBody>
      </p:sp>
      <p:sp>
        <p:nvSpPr>
          <p:cNvPr id="8" name="Footer Placeholder 7"/>
          <p:cNvSpPr>
            <a:spLocks noGrp="1"/>
          </p:cNvSpPr>
          <p:nvPr>
            <p:ph type="ftr" sz="quarter" idx="11"/>
          </p:nvPr>
        </p:nvSpPr>
        <p:spPr/>
        <p:txBody>
          <a:bodyPr/>
          <a:lstStyle/>
          <a:p>
            <a:endParaRPr lang="en-US">
              <a:solidFill>
                <a:srgbClr val="04617B">
                  <a:shade val="90000"/>
                </a:srgbClr>
              </a:solidFill>
            </a:endParaRPr>
          </a:p>
        </p:txBody>
      </p:sp>
      <p:sp>
        <p:nvSpPr>
          <p:cNvPr id="9" name="Slide Number Placeholder 8"/>
          <p:cNvSpPr>
            <a:spLocks noGrp="1"/>
          </p:cNvSpPr>
          <p:nvPr>
            <p:ph type="sldNum" sz="quarter" idx="12"/>
          </p:nvPr>
        </p:nvSpPr>
        <p:spPr/>
        <p:txBody>
          <a:bodyPr/>
          <a:lstStyle/>
          <a:p>
            <a:fld id="{950E6917-7047-40D7-AEC1-924EC546BB0D}"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2673364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B364D5B-FB44-4596-AB1A-68DF8EB08EE8}" type="datetimeFigureOut">
              <a:rPr lang="en-US" smtClean="0">
                <a:solidFill>
                  <a:srgbClr val="04617B">
                    <a:shade val="90000"/>
                  </a:srgbClr>
                </a:solidFill>
              </a:rPr>
              <a:pPr/>
              <a:t>8/22/2019</a:t>
            </a:fld>
            <a:endParaRPr lang="en-US">
              <a:solidFill>
                <a:srgbClr val="04617B">
                  <a:shade val="90000"/>
                </a:srgbClr>
              </a:solidFill>
            </a:endParaRPr>
          </a:p>
        </p:txBody>
      </p:sp>
      <p:sp>
        <p:nvSpPr>
          <p:cNvPr id="4" name="Footer Placeholder 3"/>
          <p:cNvSpPr>
            <a:spLocks noGrp="1"/>
          </p:cNvSpPr>
          <p:nvPr>
            <p:ph type="ftr" sz="quarter" idx="11"/>
          </p:nvPr>
        </p:nvSpPr>
        <p:spPr/>
        <p:txBody>
          <a:bodyPr/>
          <a:lstStyle/>
          <a:p>
            <a:endParaRPr lang="en-US">
              <a:solidFill>
                <a:srgbClr val="04617B">
                  <a:shade val="90000"/>
                </a:srgbClr>
              </a:solidFill>
            </a:endParaRPr>
          </a:p>
        </p:txBody>
      </p:sp>
      <p:sp>
        <p:nvSpPr>
          <p:cNvPr id="5" name="Slide Number Placeholder 4"/>
          <p:cNvSpPr>
            <a:spLocks noGrp="1"/>
          </p:cNvSpPr>
          <p:nvPr>
            <p:ph type="sldNum" sz="quarter" idx="12"/>
          </p:nvPr>
        </p:nvSpPr>
        <p:spPr/>
        <p:txBody>
          <a:bodyPr/>
          <a:lstStyle/>
          <a:p>
            <a:fld id="{950E6917-7047-40D7-AEC1-924EC546BB0D}"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27354399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364D5B-FB44-4596-AB1A-68DF8EB08EE8}" type="datetimeFigureOut">
              <a:rPr lang="en-US" smtClean="0">
                <a:solidFill>
                  <a:srgbClr val="04617B">
                    <a:shade val="90000"/>
                  </a:srgbClr>
                </a:solidFill>
              </a:rPr>
              <a:pPr/>
              <a:t>8/22/2019</a:t>
            </a:fld>
            <a:endParaRPr lang="en-US">
              <a:solidFill>
                <a:srgbClr val="04617B">
                  <a:shade val="90000"/>
                </a:srgbClr>
              </a:solidFill>
            </a:endParaRPr>
          </a:p>
        </p:txBody>
      </p:sp>
      <p:sp>
        <p:nvSpPr>
          <p:cNvPr id="3" name="Footer Placeholder 2"/>
          <p:cNvSpPr>
            <a:spLocks noGrp="1"/>
          </p:cNvSpPr>
          <p:nvPr>
            <p:ph type="ftr" sz="quarter" idx="11"/>
          </p:nvPr>
        </p:nvSpPr>
        <p:spPr/>
        <p:txBody>
          <a:bodyPr/>
          <a:lstStyle/>
          <a:p>
            <a:endParaRPr lang="en-US">
              <a:solidFill>
                <a:srgbClr val="04617B">
                  <a:shade val="90000"/>
                </a:srgbClr>
              </a:solidFill>
            </a:endParaRPr>
          </a:p>
        </p:txBody>
      </p:sp>
      <p:sp>
        <p:nvSpPr>
          <p:cNvPr id="4" name="Slide Number Placeholder 3"/>
          <p:cNvSpPr>
            <a:spLocks noGrp="1"/>
          </p:cNvSpPr>
          <p:nvPr>
            <p:ph type="sldNum" sz="quarter" idx="12"/>
          </p:nvPr>
        </p:nvSpPr>
        <p:spPr/>
        <p:txBody>
          <a:bodyPr/>
          <a:lstStyle/>
          <a:p>
            <a:fld id="{950E6917-7047-40D7-AEC1-924EC546BB0D}"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73360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B364D5B-FB44-4596-AB1A-68DF8EB08EE8}" type="datetimeFigureOut">
              <a:rPr lang="en-US" smtClean="0">
                <a:solidFill>
                  <a:srgbClr val="04617B">
                    <a:shade val="90000"/>
                  </a:srgbClr>
                </a:solidFill>
              </a:rPr>
              <a:pPr/>
              <a:t>8/22/2019</a:t>
            </a:fld>
            <a:endParaRPr lang="en-US">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a:solidFill>
                <a:srgbClr val="04617B">
                  <a:shade val="90000"/>
                </a:srgbClr>
              </a:solidFill>
            </a:endParaRPr>
          </a:p>
        </p:txBody>
      </p:sp>
      <p:sp>
        <p:nvSpPr>
          <p:cNvPr id="6" name="Slide Number Placeholder 5"/>
          <p:cNvSpPr>
            <a:spLocks noGrp="1"/>
          </p:cNvSpPr>
          <p:nvPr>
            <p:ph type="sldNum" sz="quarter" idx="12"/>
          </p:nvPr>
        </p:nvSpPr>
        <p:spPr/>
        <p:txBody>
          <a:bodyPr/>
          <a:lstStyle/>
          <a:p>
            <a:fld id="{950E6917-7047-40D7-AEC1-924EC546BB0D}"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38403289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B364D5B-FB44-4596-AB1A-68DF8EB08EE8}" type="datetimeFigureOut">
              <a:rPr lang="en-US" smtClean="0">
                <a:solidFill>
                  <a:srgbClr val="04617B">
                    <a:shade val="90000"/>
                  </a:srgbClr>
                </a:solidFill>
              </a:rPr>
              <a:pPr/>
              <a:t>8/22/2019</a:t>
            </a:fld>
            <a:endParaRPr lang="en-US">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a:solidFill>
                <a:srgbClr val="04617B">
                  <a:shade val="90000"/>
                </a:srgbClr>
              </a:solidFill>
            </a:endParaRPr>
          </a:p>
        </p:txBody>
      </p:sp>
      <p:sp>
        <p:nvSpPr>
          <p:cNvPr id="7" name="Slide Number Placeholder 6"/>
          <p:cNvSpPr>
            <a:spLocks noGrp="1"/>
          </p:cNvSpPr>
          <p:nvPr>
            <p:ph type="sldNum" sz="quarter" idx="12"/>
          </p:nvPr>
        </p:nvSpPr>
        <p:spPr/>
        <p:txBody>
          <a:bodyPr/>
          <a:lstStyle/>
          <a:p>
            <a:fld id="{950E6917-7047-40D7-AEC1-924EC546BB0D}"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28160227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B364D5B-FB44-4596-AB1A-68DF8EB08EE8}" type="datetimeFigureOut">
              <a:rPr lang="en-US" smtClean="0">
                <a:solidFill>
                  <a:srgbClr val="04617B">
                    <a:shade val="90000"/>
                  </a:srgbClr>
                </a:solidFill>
              </a:rPr>
              <a:pPr/>
              <a:t>8/22/2019</a:t>
            </a:fld>
            <a:endParaRPr lang="en-US">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a:solidFill>
                <a:srgbClr val="04617B">
                  <a:shade val="90000"/>
                </a:srgbClr>
              </a:solidFill>
            </a:endParaRPr>
          </a:p>
        </p:txBody>
      </p:sp>
      <p:sp>
        <p:nvSpPr>
          <p:cNvPr id="7" name="Slide Number Placeholder 6"/>
          <p:cNvSpPr>
            <a:spLocks noGrp="1"/>
          </p:cNvSpPr>
          <p:nvPr>
            <p:ph type="sldNum" sz="quarter" idx="12"/>
          </p:nvPr>
        </p:nvSpPr>
        <p:spPr>
          <a:xfrm>
            <a:off x="8077200" y="6356350"/>
            <a:ext cx="609600" cy="365125"/>
          </a:xfrm>
        </p:spPr>
        <p:txBody>
          <a:bodyPr/>
          <a:lstStyle/>
          <a:p>
            <a:fld id="{950E6917-7047-40D7-AEC1-924EC546BB0D}" type="slidenum">
              <a:rPr lang="en-US" smtClean="0">
                <a:solidFill>
                  <a:srgbClr val="04617B">
                    <a:shade val="90000"/>
                  </a:srgbClr>
                </a:solidFill>
              </a:rPr>
              <a:pPr/>
              <a:t>‹#›</a:t>
            </a:fld>
            <a:endParaRPr lang="en-US">
              <a:solidFill>
                <a:srgbClr val="04617B">
                  <a:shade val="90000"/>
                </a:srgbClr>
              </a:solidFill>
            </a:endParaRP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Tree>
    <p:extLst>
      <p:ext uri="{BB962C8B-B14F-4D97-AF65-F5344CB8AC3E}">
        <p14:creationId xmlns:p14="http://schemas.microsoft.com/office/powerpoint/2010/main" val="3373025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B364D5B-FB44-4596-AB1A-68DF8EB08EE8}" type="datetimeFigureOut">
              <a:rPr lang="en-US" smtClean="0">
                <a:solidFill>
                  <a:srgbClr val="04617B">
                    <a:shade val="90000"/>
                  </a:srgbClr>
                </a:solidFill>
              </a:rPr>
              <a:pPr/>
              <a:t>8/22/2019</a:t>
            </a:fld>
            <a:endParaRPr lang="en-US">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a:solidFill>
                <a:srgbClr val="04617B">
                  <a:shade val="90000"/>
                </a:srgbClr>
              </a:solidFill>
            </a:endParaRPr>
          </a:p>
        </p:txBody>
      </p:sp>
      <p:sp>
        <p:nvSpPr>
          <p:cNvPr id="6" name="Slide Number Placeholder 5"/>
          <p:cNvSpPr>
            <a:spLocks noGrp="1"/>
          </p:cNvSpPr>
          <p:nvPr>
            <p:ph type="sldNum" sz="quarter" idx="12"/>
          </p:nvPr>
        </p:nvSpPr>
        <p:spPr/>
        <p:txBody>
          <a:bodyPr/>
          <a:lstStyle/>
          <a:p>
            <a:fld id="{950E6917-7047-40D7-AEC1-924EC546BB0D}"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9484542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B364D5B-FB44-4596-AB1A-68DF8EB08EE8}" type="datetimeFigureOut">
              <a:rPr lang="en-US" smtClean="0">
                <a:solidFill>
                  <a:srgbClr val="04617B">
                    <a:shade val="90000"/>
                  </a:srgbClr>
                </a:solidFill>
              </a:rPr>
              <a:pPr/>
              <a:t>8/22/2019</a:t>
            </a:fld>
            <a:endParaRPr lang="en-US">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a:solidFill>
                <a:srgbClr val="04617B">
                  <a:shade val="90000"/>
                </a:srgbClr>
              </a:solidFill>
            </a:endParaRPr>
          </a:p>
        </p:txBody>
      </p:sp>
      <p:sp>
        <p:nvSpPr>
          <p:cNvPr id="6" name="Slide Number Placeholder 5"/>
          <p:cNvSpPr>
            <a:spLocks noGrp="1"/>
          </p:cNvSpPr>
          <p:nvPr>
            <p:ph type="sldNum" sz="quarter" idx="12"/>
          </p:nvPr>
        </p:nvSpPr>
        <p:spPr/>
        <p:txBody>
          <a:bodyPr/>
          <a:lstStyle/>
          <a:p>
            <a:fld id="{950E6917-7047-40D7-AEC1-924EC546BB0D}"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284665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Rectangle 2"/>
          <p:cNvSpPr/>
          <p:nvPr userDrawn="1"/>
        </p:nvSpPr>
        <p:spPr>
          <a:xfrm>
            <a:off x="0" y="-85948"/>
            <a:ext cx="9144000" cy="631663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defTabSz="649288">
              <a:defRPr sz="4200">
                <a:solidFill>
                  <a:srgbClr val="000000"/>
                </a:solidFill>
                <a:latin typeface="Gill Sans" charset="0"/>
                <a:ea typeface="Heiti SC Light" charset="0"/>
                <a:cs typeface="Heiti SC Light" charset="0"/>
                <a:sym typeface="Gill Sans" charset="0"/>
              </a:defRPr>
            </a:lvl1pPr>
            <a:lvl2pPr marL="742950" indent="-285750" defTabSz="649288">
              <a:defRPr sz="4200">
                <a:solidFill>
                  <a:srgbClr val="000000"/>
                </a:solidFill>
                <a:latin typeface="Gill Sans" charset="0"/>
                <a:ea typeface="Heiti SC Light" charset="0"/>
                <a:cs typeface="Heiti SC Light" charset="0"/>
                <a:sym typeface="Gill Sans" charset="0"/>
              </a:defRPr>
            </a:lvl2pPr>
            <a:lvl3pPr marL="1143000" indent="-228600" defTabSz="649288">
              <a:defRPr sz="4200">
                <a:solidFill>
                  <a:srgbClr val="000000"/>
                </a:solidFill>
                <a:latin typeface="Gill Sans" charset="0"/>
                <a:ea typeface="Heiti SC Light" charset="0"/>
                <a:cs typeface="Heiti SC Light" charset="0"/>
                <a:sym typeface="Gill Sans" charset="0"/>
              </a:defRPr>
            </a:lvl3pPr>
            <a:lvl4pPr marL="1600200" indent="-228600" defTabSz="649288">
              <a:defRPr sz="4200">
                <a:solidFill>
                  <a:srgbClr val="000000"/>
                </a:solidFill>
                <a:latin typeface="Gill Sans" charset="0"/>
                <a:ea typeface="Heiti SC Light" charset="0"/>
                <a:cs typeface="Heiti SC Light" charset="0"/>
                <a:sym typeface="Gill Sans" charset="0"/>
              </a:defRPr>
            </a:lvl4pPr>
            <a:lvl5pPr marL="2057400" indent="-228600" defTabSz="649288">
              <a:defRPr sz="4200">
                <a:solidFill>
                  <a:srgbClr val="000000"/>
                </a:solidFill>
                <a:latin typeface="Gill Sans" charset="0"/>
                <a:ea typeface="Heiti SC Light" charset="0"/>
                <a:cs typeface="Heiti SC Light" charset="0"/>
                <a:sym typeface="Gill Sans" charset="0"/>
              </a:defRPr>
            </a:lvl5pPr>
            <a:lvl6pPr marL="2514600" indent="-228600" defTabSz="649288"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6pPr>
            <a:lvl7pPr marL="2971800" indent="-228600" defTabSz="649288"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7pPr>
            <a:lvl8pPr marL="3429000" indent="-228600" defTabSz="649288"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8pPr>
            <a:lvl9pPr marL="3886200" indent="-228600" defTabSz="649288" eaLnBrk="0" fontAlgn="base" hangingPunct="0">
              <a:spcBef>
                <a:spcPct val="0"/>
              </a:spcBef>
              <a:spcAft>
                <a:spcPct val="0"/>
              </a:spcAft>
              <a:defRPr sz="4200">
                <a:solidFill>
                  <a:srgbClr val="000000"/>
                </a:solidFill>
                <a:latin typeface="Gill Sans" charset="0"/>
                <a:ea typeface="Heiti SC Light" charset="0"/>
                <a:cs typeface="Heiti SC Light" charset="0"/>
                <a:sym typeface="Gill Sans" charset="0"/>
              </a:defRPr>
            </a:lvl9pPr>
          </a:lstStyle>
          <a:p>
            <a:pPr algn="ctr" fontAlgn="base">
              <a:spcBef>
                <a:spcPct val="0"/>
              </a:spcBef>
              <a:spcAft>
                <a:spcPct val="0"/>
              </a:spcAft>
              <a:defRPr/>
            </a:pPr>
            <a:endParaRPr lang="en-US" altLang="en-US" sz="4148">
              <a:solidFill>
                <a:srgbClr val="FFFFFF"/>
              </a:solidFill>
              <a:latin typeface="Calibri" panose="020F0502020204030204" pitchFamily="34" charset="0"/>
            </a:endParaRPr>
          </a:p>
        </p:txBody>
      </p:sp>
      <p:sp>
        <p:nvSpPr>
          <p:cNvPr id="2" name="Title 1"/>
          <p:cNvSpPr>
            <a:spLocks noGrp="1"/>
          </p:cNvSpPr>
          <p:nvPr>
            <p:ph type="title"/>
          </p:nvPr>
        </p:nvSpPr>
        <p:spPr/>
        <p:txBody>
          <a:bodyPr>
            <a:normAutofit/>
          </a:bodyPr>
          <a:lstStyle>
            <a:lvl1pPr>
              <a:defRPr sz="3600">
                <a:solidFill>
                  <a:schemeClr val="tx1">
                    <a:lumMod val="75000"/>
                    <a:lumOff val="25000"/>
                  </a:schemeClr>
                </a:solidFill>
                <a:latin typeface="Franklin Gothic Medium"/>
                <a:cs typeface="Franklin Gothic Medium"/>
              </a:defRPr>
            </a:lvl1pPr>
          </a:lstStyle>
          <a:p>
            <a:r>
              <a:rPr lang="en-US" dirty="0"/>
              <a:t>Click to edit Master title style</a:t>
            </a:r>
          </a:p>
        </p:txBody>
      </p:sp>
      <p:sp>
        <p:nvSpPr>
          <p:cNvPr id="4" name="Date Placeholder 3"/>
          <p:cNvSpPr>
            <a:spLocks noGrp="1"/>
          </p:cNvSpPr>
          <p:nvPr>
            <p:ph type="dt" sz="half" idx="10"/>
          </p:nvPr>
        </p:nvSpPr>
        <p:spPr/>
        <p:txBody>
          <a:bodyPr/>
          <a:lstStyle>
            <a:lvl1pPr defTabSz="456514">
              <a:defRPr>
                <a:solidFill>
                  <a:srgbClr val="000000"/>
                </a:solidFill>
              </a:defRPr>
            </a:lvl1pPr>
          </a:lstStyle>
          <a:p>
            <a:pPr>
              <a:defRPr/>
            </a:pPr>
            <a:fld id="{0AB08B17-9E4F-469E-B925-16C41695FABD}" type="datetimeFigureOut">
              <a:rPr lang="en-US" altLang="en-US"/>
              <a:pPr>
                <a:defRPr/>
              </a:pPr>
              <a:t>8/22/2019</a:t>
            </a:fld>
            <a:endParaRPr lang="en-US" altLang="en-US"/>
          </a:p>
        </p:txBody>
      </p:sp>
      <p:sp>
        <p:nvSpPr>
          <p:cNvPr id="5" name="Slide Number Placeholder 5"/>
          <p:cNvSpPr>
            <a:spLocks noGrp="1"/>
          </p:cNvSpPr>
          <p:nvPr>
            <p:ph type="sldNum" sz="quarter" idx="11"/>
          </p:nvPr>
        </p:nvSpPr>
        <p:spPr/>
        <p:txBody>
          <a:bodyPr/>
          <a:lstStyle>
            <a:lvl1pPr defTabSz="914145">
              <a:defRPr/>
            </a:lvl1pPr>
          </a:lstStyle>
          <a:p>
            <a:pPr>
              <a:defRPr/>
            </a:pPr>
            <a:fld id="{1A021B3E-F667-495C-8E91-28CF61FEA322}" type="slidenum">
              <a:rPr lang="en-US" altLang="en-US">
                <a:solidFill>
                  <a:srgbClr val="04617B">
                    <a:shade val="90000"/>
                  </a:srgbClr>
                </a:solidFill>
              </a:rPr>
              <a:pPr>
                <a:defRPr/>
              </a:pPr>
              <a:t>‹#›</a:t>
            </a:fld>
            <a:endParaRPr lang="en-US" altLang="en-US">
              <a:solidFill>
                <a:srgbClr val="04617B">
                  <a:shade val="90000"/>
                </a:srgbClr>
              </a:solidFill>
            </a:endParaRPr>
          </a:p>
        </p:txBody>
      </p:sp>
    </p:spTree>
    <p:extLst>
      <p:ext uri="{BB962C8B-B14F-4D97-AF65-F5344CB8AC3E}">
        <p14:creationId xmlns:p14="http://schemas.microsoft.com/office/powerpoint/2010/main" val="671505486"/>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B364D5B-FB44-4596-AB1A-68DF8EB08EE8}" type="datetimeFigureOut">
              <a:rPr lang="en-US" smtClean="0">
                <a:solidFill>
                  <a:srgbClr val="DBF5F9">
                    <a:shade val="90000"/>
                  </a:srgbClr>
                </a:solidFill>
              </a:rPr>
              <a:pPr/>
              <a:t>8/22/2019</a:t>
            </a:fld>
            <a:endParaRPr lang="en-US">
              <a:solidFill>
                <a:srgbClr val="DBF5F9">
                  <a:shade val="90000"/>
                </a:srgbClr>
              </a:solidFill>
            </a:endParaRPr>
          </a:p>
        </p:txBody>
      </p:sp>
      <p:sp>
        <p:nvSpPr>
          <p:cNvPr id="5" name="Footer Placeholder 4"/>
          <p:cNvSpPr>
            <a:spLocks noGrp="1"/>
          </p:cNvSpPr>
          <p:nvPr>
            <p:ph type="ftr" sz="quarter" idx="11"/>
          </p:nvPr>
        </p:nvSpPr>
        <p:spPr/>
        <p:txBody>
          <a:bodyPr/>
          <a:lstStyle/>
          <a:p>
            <a:endParaRPr lang="en-US">
              <a:solidFill>
                <a:srgbClr val="DBF5F9">
                  <a:shade val="90000"/>
                </a:srgbClr>
              </a:solidFill>
            </a:endParaRPr>
          </a:p>
        </p:txBody>
      </p:sp>
      <p:sp>
        <p:nvSpPr>
          <p:cNvPr id="6" name="Slide Number Placeholder 5"/>
          <p:cNvSpPr>
            <a:spLocks noGrp="1"/>
          </p:cNvSpPr>
          <p:nvPr>
            <p:ph type="sldNum" sz="quarter" idx="12"/>
          </p:nvPr>
        </p:nvSpPr>
        <p:spPr/>
        <p:txBody>
          <a:bodyPr/>
          <a:lstStyle/>
          <a:p>
            <a:fld id="{950E6917-7047-40D7-AEC1-924EC546BB0D}" type="slidenum">
              <a:rPr lang="en-US" smtClean="0">
                <a:solidFill>
                  <a:srgbClr val="DBF5F9">
                    <a:shade val="90000"/>
                  </a:srgbClr>
                </a:solidFill>
              </a:rPr>
              <a:pPr/>
              <a:t>‹#›</a:t>
            </a:fld>
            <a:endParaRPr lang="en-US">
              <a:solidFill>
                <a:srgbClr val="DBF5F9">
                  <a:shade val="90000"/>
                </a:srgbClr>
              </a:solidFill>
            </a:endParaRPr>
          </a:p>
        </p:txBody>
      </p:sp>
    </p:spTree>
    <p:extLst>
      <p:ext uri="{BB962C8B-B14F-4D97-AF65-F5344CB8AC3E}">
        <p14:creationId xmlns:p14="http://schemas.microsoft.com/office/powerpoint/2010/main" val="194952513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B364D5B-FB44-4596-AB1A-68DF8EB08EE8}" type="datetimeFigureOut">
              <a:rPr lang="en-US" smtClean="0">
                <a:solidFill>
                  <a:srgbClr val="04617B">
                    <a:shade val="90000"/>
                  </a:srgbClr>
                </a:solidFill>
              </a:rPr>
              <a:pPr/>
              <a:t>8/22/2019</a:t>
            </a:fld>
            <a:endParaRPr lang="en-US">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a:solidFill>
                <a:srgbClr val="04617B">
                  <a:shade val="90000"/>
                </a:srgbClr>
              </a:solidFill>
            </a:endParaRPr>
          </a:p>
        </p:txBody>
      </p:sp>
      <p:sp>
        <p:nvSpPr>
          <p:cNvPr id="7" name="Slide Number Placeholder 6"/>
          <p:cNvSpPr>
            <a:spLocks noGrp="1"/>
          </p:cNvSpPr>
          <p:nvPr>
            <p:ph type="sldNum" sz="quarter" idx="12"/>
          </p:nvPr>
        </p:nvSpPr>
        <p:spPr/>
        <p:txBody>
          <a:bodyPr/>
          <a:lstStyle/>
          <a:p>
            <a:fld id="{950E6917-7047-40D7-AEC1-924EC546BB0D}"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2836911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B364D5B-FB44-4596-AB1A-68DF8EB08EE8}" type="datetimeFigureOut">
              <a:rPr lang="en-US" smtClean="0">
                <a:solidFill>
                  <a:srgbClr val="04617B">
                    <a:shade val="90000"/>
                  </a:srgbClr>
                </a:solidFill>
              </a:rPr>
              <a:pPr/>
              <a:t>8/22/2019</a:t>
            </a:fld>
            <a:endParaRPr lang="en-US">
              <a:solidFill>
                <a:srgbClr val="04617B">
                  <a:shade val="90000"/>
                </a:srgbClr>
              </a:solidFill>
            </a:endParaRPr>
          </a:p>
        </p:txBody>
      </p:sp>
      <p:sp>
        <p:nvSpPr>
          <p:cNvPr id="8" name="Footer Placeholder 7"/>
          <p:cNvSpPr>
            <a:spLocks noGrp="1"/>
          </p:cNvSpPr>
          <p:nvPr>
            <p:ph type="ftr" sz="quarter" idx="11"/>
          </p:nvPr>
        </p:nvSpPr>
        <p:spPr/>
        <p:txBody>
          <a:bodyPr/>
          <a:lstStyle/>
          <a:p>
            <a:endParaRPr lang="en-US">
              <a:solidFill>
                <a:srgbClr val="04617B">
                  <a:shade val="90000"/>
                </a:srgbClr>
              </a:solidFill>
            </a:endParaRPr>
          </a:p>
        </p:txBody>
      </p:sp>
      <p:sp>
        <p:nvSpPr>
          <p:cNvPr id="9" name="Slide Number Placeholder 8"/>
          <p:cNvSpPr>
            <a:spLocks noGrp="1"/>
          </p:cNvSpPr>
          <p:nvPr>
            <p:ph type="sldNum" sz="quarter" idx="12"/>
          </p:nvPr>
        </p:nvSpPr>
        <p:spPr/>
        <p:txBody>
          <a:bodyPr/>
          <a:lstStyle/>
          <a:p>
            <a:fld id="{950E6917-7047-40D7-AEC1-924EC546BB0D}"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2926444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B364D5B-FB44-4596-AB1A-68DF8EB08EE8}" type="datetimeFigureOut">
              <a:rPr lang="en-US" smtClean="0">
                <a:solidFill>
                  <a:srgbClr val="04617B">
                    <a:shade val="90000"/>
                  </a:srgbClr>
                </a:solidFill>
              </a:rPr>
              <a:pPr/>
              <a:t>8/22/2019</a:t>
            </a:fld>
            <a:endParaRPr lang="en-US">
              <a:solidFill>
                <a:srgbClr val="04617B">
                  <a:shade val="90000"/>
                </a:srgbClr>
              </a:solidFill>
            </a:endParaRPr>
          </a:p>
        </p:txBody>
      </p:sp>
      <p:sp>
        <p:nvSpPr>
          <p:cNvPr id="4" name="Footer Placeholder 3"/>
          <p:cNvSpPr>
            <a:spLocks noGrp="1"/>
          </p:cNvSpPr>
          <p:nvPr>
            <p:ph type="ftr" sz="quarter" idx="11"/>
          </p:nvPr>
        </p:nvSpPr>
        <p:spPr/>
        <p:txBody>
          <a:bodyPr/>
          <a:lstStyle/>
          <a:p>
            <a:endParaRPr lang="en-US">
              <a:solidFill>
                <a:srgbClr val="04617B">
                  <a:shade val="90000"/>
                </a:srgbClr>
              </a:solidFill>
            </a:endParaRPr>
          </a:p>
        </p:txBody>
      </p:sp>
      <p:sp>
        <p:nvSpPr>
          <p:cNvPr id="5" name="Slide Number Placeholder 4"/>
          <p:cNvSpPr>
            <a:spLocks noGrp="1"/>
          </p:cNvSpPr>
          <p:nvPr>
            <p:ph type="sldNum" sz="quarter" idx="12"/>
          </p:nvPr>
        </p:nvSpPr>
        <p:spPr/>
        <p:txBody>
          <a:bodyPr/>
          <a:lstStyle/>
          <a:p>
            <a:fld id="{950E6917-7047-40D7-AEC1-924EC546BB0D}"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2954331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364D5B-FB44-4596-AB1A-68DF8EB08EE8}" type="datetimeFigureOut">
              <a:rPr lang="en-US" smtClean="0">
                <a:solidFill>
                  <a:srgbClr val="04617B">
                    <a:shade val="90000"/>
                  </a:srgbClr>
                </a:solidFill>
              </a:rPr>
              <a:pPr/>
              <a:t>8/22/2019</a:t>
            </a:fld>
            <a:endParaRPr lang="en-US">
              <a:solidFill>
                <a:srgbClr val="04617B">
                  <a:shade val="90000"/>
                </a:srgbClr>
              </a:solidFill>
            </a:endParaRPr>
          </a:p>
        </p:txBody>
      </p:sp>
      <p:sp>
        <p:nvSpPr>
          <p:cNvPr id="3" name="Footer Placeholder 2"/>
          <p:cNvSpPr>
            <a:spLocks noGrp="1"/>
          </p:cNvSpPr>
          <p:nvPr>
            <p:ph type="ftr" sz="quarter" idx="11"/>
          </p:nvPr>
        </p:nvSpPr>
        <p:spPr/>
        <p:txBody>
          <a:bodyPr/>
          <a:lstStyle/>
          <a:p>
            <a:endParaRPr lang="en-US">
              <a:solidFill>
                <a:srgbClr val="04617B">
                  <a:shade val="90000"/>
                </a:srgbClr>
              </a:solidFill>
            </a:endParaRPr>
          </a:p>
        </p:txBody>
      </p:sp>
      <p:sp>
        <p:nvSpPr>
          <p:cNvPr id="4" name="Slide Number Placeholder 3"/>
          <p:cNvSpPr>
            <a:spLocks noGrp="1"/>
          </p:cNvSpPr>
          <p:nvPr>
            <p:ph type="sldNum" sz="quarter" idx="12"/>
          </p:nvPr>
        </p:nvSpPr>
        <p:spPr/>
        <p:txBody>
          <a:bodyPr/>
          <a:lstStyle/>
          <a:p>
            <a:fld id="{950E6917-7047-40D7-AEC1-924EC546BB0D}"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2992327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B364D5B-FB44-4596-AB1A-68DF8EB08EE8}" type="datetimeFigureOut">
              <a:rPr lang="en-US" smtClean="0">
                <a:solidFill>
                  <a:srgbClr val="04617B">
                    <a:shade val="90000"/>
                  </a:srgbClr>
                </a:solidFill>
              </a:rPr>
              <a:pPr/>
              <a:t>8/22/2019</a:t>
            </a:fld>
            <a:endParaRPr lang="en-US">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a:solidFill>
                <a:srgbClr val="04617B">
                  <a:shade val="90000"/>
                </a:srgbClr>
              </a:solidFill>
            </a:endParaRPr>
          </a:p>
        </p:txBody>
      </p:sp>
      <p:sp>
        <p:nvSpPr>
          <p:cNvPr id="7" name="Slide Number Placeholder 6"/>
          <p:cNvSpPr>
            <a:spLocks noGrp="1"/>
          </p:cNvSpPr>
          <p:nvPr>
            <p:ph type="sldNum" sz="quarter" idx="12"/>
          </p:nvPr>
        </p:nvSpPr>
        <p:spPr/>
        <p:txBody>
          <a:bodyPr/>
          <a:lstStyle/>
          <a:p>
            <a:fld id="{950E6917-7047-40D7-AEC1-924EC546BB0D}"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836157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B364D5B-FB44-4596-AB1A-68DF8EB08EE8}" type="datetimeFigureOut">
              <a:rPr lang="en-US" smtClean="0">
                <a:solidFill>
                  <a:srgbClr val="04617B">
                    <a:shade val="90000"/>
                  </a:srgbClr>
                </a:solidFill>
              </a:rPr>
              <a:pPr/>
              <a:t>8/22/2019</a:t>
            </a:fld>
            <a:endParaRPr lang="en-US">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a:solidFill>
                <a:srgbClr val="04617B">
                  <a:shade val="90000"/>
                </a:srgbClr>
              </a:solidFill>
            </a:endParaRPr>
          </a:p>
        </p:txBody>
      </p:sp>
      <p:sp>
        <p:nvSpPr>
          <p:cNvPr id="7" name="Slide Number Placeholder 6"/>
          <p:cNvSpPr>
            <a:spLocks noGrp="1"/>
          </p:cNvSpPr>
          <p:nvPr>
            <p:ph type="sldNum" sz="quarter" idx="12"/>
          </p:nvPr>
        </p:nvSpPr>
        <p:spPr>
          <a:xfrm>
            <a:off x="8077200" y="6356350"/>
            <a:ext cx="609600" cy="365125"/>
          </a:xfrm>
        </p:spPr>
        <p:txBody>
          <a:bodyPr/>
          <a:lstStyle/>
          <a:p>
            <a:fld id="{950E6917-7047-40D7-AEC1-924EC546BB0D}" type="slidenum">
              <a:rPr lang="en-US" smtClean="0">
                <a:solidFill>
                  <a:srgbClr val="04617B">
                    <a:shade val="90000"/>
                  </a:srgbClr>
                </a:solidFill>
              </a:rPr>
              <a:pPr/>
              <a:t>‹#›</a:t>
            </a:fld>
            <a:endParaRPr lang="en-US">
              <a:solidFill>
                <a:srgbClr val="04617B">
                  <a:shade val="90000"/>
                </a:srgbClr>
              </a:solidFill>
            </a:endParaRP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Tree>
    <p:extLst>
      <p:ext uri="{BB962C8B-B14F-4D97-AF65-F5344CB8AC3E}">
        <p14:creationId xmlns:p14="http://schemas.microsoft.com/office/powerpoint/2010/main" val="1945190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B364D5B-FB44-4596-AB1A-68DF8EB08EE8}" type="datetimeFigureOut">
              <a:rPr lang="en-US" smtClean="0">
                <a:solidFill>
                  <a:srgbClr val="04617B">
                    <a:shade val="90000"/>
                  </a:srgbClr>
                </a:solidFill>
              </a:rPr>
              <a:pPr/>
              <a:t>8/22/2019</a:t>
            </a:fld>
            <a:endParaRPr lang="en-US">
              <a:solidFill>
                <a:srgbClr val="04617B">
                  <a:shade val="90000"/>
                </a:srgb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solidFill>
                <a:srgbClr val="04617B">
                  <a:shade val="90000"/>
                </a:srgb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50E6917-7047-40D7-AEC1-924EC546BB0D}" type="slidenum">
              <a:rPr lang="en-US" smtClean="0">
                <a:solidFill>
                  <a:srgbClr val="04617B">
                    <a:shade val="90000"/>
                  </a:srgbClr>
                </a:solidFill>
              </a:rPr>
              <a:pPr/>
              <a:t>‹#›</a:t>
            </a:fld>
            <a:endParaRPr lang="en-US">
              <a:solidFill>
                <a:srgbClr val="04617B">
                  <a:shade val="90000"/>
                </a:srgb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grpSp>
    </p:spTree>
    <p:extLst>
      <p:ext uri="{BB962C8B-B14F-4D97-AF65-F5344CB8AC3E}">
        <p14:creationId xmlns:p14="http://schemas.microsoft.com/office/powerpoint/2010/main" val="37578846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B364D5B-FB44-4596-AB1A-68DF8EB08EE8}" type="datetimeFigureOut">
              <a:rPr lang="en-US" smtClean="0">
                <a:solidFill>
                  <a:srgbClr val="04617B">
                    <a:shade val="90000"/>
                  </a:srgbClr>
                </a:solidFill>
              </a:rPr>
              <a:pPr/>
              <a:t>8/22/2019</a:t>
            </a:fld>
            <a:endParaRPr lang="en-US">
              <a:solidFill>
                <a:srgbClr val="04617B">
                  <a:shade val="90000"/>
                </a:srgb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solidFill>
                <a:srgbClr val="04617B">
                  <a:shade val="90000"/>
                </a:srgb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50E6917-7047-40D7-AEC1-924EC546BB0D}" type="slidenum">
              <a:rPr lang="en-US" smtClean="0">
                <a:solidFill>
                  <a:srgbClr val="04617B">
                    <a:shade val="90000"/>
                  </a:srgbClr>
                </a:solidFill>
              </a:rPr>
              <a:pPr/>
              <a:t>‹#›</a:t>
            </a:fld>
            <a:endParaRPr lang="en-US">
              <a:solidFill>
                <a:srgbClr val="04617B">
                  <a:shade val="90000"/>
                </a:srgb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grpSp>
    </p:spTree>
    <p:extLst>
      <p:ext uri="{BB962C8B-B14F-4D97-AF65-F5344CB8AC3E}">
        <p14:creationId xmlns:p14="http://schemas.microsoft.com/office/powerpoint/2010/main" val="216434894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4.xml"/><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41787" y="3997325"/>
            <a:ext cx="4927600" cy="247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Straight Connector 12"/>
          <p:cNvCxnSpPr/>
          <p:nvPr/>
        </p:nvCxnSpPr>
        <p:spPr>
          <a:xfrm>
            <a:off x="0" y="1524000"/>
            <a:ext cx="9144000" cy="1588"/>
          </a:xfrm>
          <a:prstGeom prst="line">
            <a:avLst/>
          </a:prstGeom>
          <a:ln w="76200">
            <a:solidFill>
              <a:srgbClr val="66CCFF"/>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76200"/>
            <a:ext cx="9144000" cy="1384995"/>
          </a:xfrm>
          <a:prstGeom prst="rect">
            <a:avLst/>
          </a:prstGeom>
        </p:spPr>
        <p:txBody>
          <a:bodyPr wrap="square">
            <a:spAutoFit/>
          </a:bodyPr>
          <a:lstStyle/>
          <a:p>
            <a:pPr algn="ctr"/>
            <a:r>
              <a:rPr lang="en-US" sz="2800" b="1" dirty="0" err="1">
                <a:solidFill>
                  <a:srgbClr val="006600"/>
                </a:solidFill>
                <a:latin typeface="Times New Roman" pitchFamily="18" charset="0"/>
                <a:cs typeface="Times New Roman" pitchFamily="18" charset="0"/>
              </a:rPr>
              <a:t>ĐẠI</a:t>
            </a:r>
            <a:r>
              <a:rPr lang="en-US" sz="2800" b="1" dirty="0">
                <a:solidFill>
                  <a:srgbClr val="006600"/>
                </a:solidFill>
                <a:latin typeface="Times New Roman" pitchFamily="18" charset="0"/>
                <a:cs typeface="Times New Roman" pitchFamily="18" charset="0"/>
              </a:rPr>
              <a:t> </a:t>
            </a:r>
            <a:r>
              <a:rPr lang="en-US" sz="2800" b="1" dirty="0" err="1">
                <a:solidFill>
                  <a:srgbClr val="006600"/>
                </a:solidFill>
                <a:latin typeface="Times New Roman" pitchFamily="18" charset="0"/>
                <a:cs typeface="Times New Roman" pitchFamily="18" charset="0"/>
              </a:rPr>
              <a:t>HỌC</a:t>
            </a:r>
            <a:r>
              <a:rPr lang="en-US" sz="2800" b="1" dirty="0">
                <a:solidFill>
                  <a:srgbClr val="006600"/>
                </a:solidFill>
                <a:latin typeface="Times New Roman" pitchFamily="18" charset="0"/>
                <a:cs typeface="Times New Roman" pitchFamily="18" charset="0"/>
              </a:rPr>
              <a:t> </a:t>
            </a:r>
            <a:r>
              <a:rPr lang="en-US" sz="2800" b="1" dirty="0" err="1">
                <a:solidFill>
                  <a:srgbClr val="006600"/>
                </a:solidFill>
                <a:latin typeface="Times New Roman" pitchFamily="18" charset="0"/>
                <a:cs typeface="Times New Roman" pitchFamily="18" charset="0"/>
              </a:rPr>
              <a:t>ĐÀ</a:t>
            </a:r>
            <a:r>
              <a:rPr lang="en-US" sz="2800" b="1" dirty="0">
                <a:solidFill>
                  <a:srgbClr val="006600"/>
                </a:solidFill>
                <a:latin typeface="Times New Roman" pitchFamily="18" charset="0"/>
                <a:cs typeface="Times New Roman" pitchFamily="18" charset="0"/>
              </a:rPr>
              <a:t> </a:t>
            </a:r>
            <a:r>
              <a:rPr lang="en-US" sz="2800" b="1" dirty="0" err="1">
                <a:solidFill>
                  <a:srgbClr val="006600"/>
                </a:solidFill>
                <a:latin typeface="Times New Roman" pitchFamily="18" charset="0"/>
                <a:cs typeface="Times New Roman" pitchFamily="18" charset="0"/>
              </a:rPr>
              <a:t>NẴNG</a:t>
            </a:r>
            <a:endParaRPr lang="en-US" sz="2800" b="1" dirty="0">
              <a:solidFill>
                <a:srgbClr val="006600"/>
              </a:solidFill>
              <a:latin typeface="Times New Roman" pitchFamily="18" charset="0"/>
              <a:cs typeface="Times New Roman" pitchFamily="18" charset="0"/>
            </a:endParaRPr>
          </a:p>
          <a:p>
            <a:pPr algn="ctr"/>
            <a:r>
              <a:rPr lang="en-US" sz="2800" b="1" dirty="0" err="1">
                <a:solidFill>
                  <a:srgbClr val="006600"/>
                </a:solidFill>
                <a:latin typeface="Times New Roman" pitchFamily="18" charset="0"/>
                <a:cs typeface="Times New Roman" pitchFamily="18" charset="0"/>
              </a:rPr>
              <a:t>TRƯỜNG</a:t>
            </a:r>
            <a:r>
              <a:rPr lang="en-US" sz="2800" b="1" dirty="0">
                <a:solidFill>
                  <a:srgbClr val="006600"/>
                </a:solidFill>
                <a:latin typeface="Times New Roman" pitchFamily="18" charset="0"/>
                <a:cs typeface="Times New Roman" pitchFamily="18" charset="0"/>
              </a:rPr>
              <a:t> </a:t>
            </a:r>
            <a:r>
              <a:rPr lang="en-US" sz="2800" b="1" dirty="0" err="1">
                <a:solidFill>
                  <a:srgbClr val="006600"/>
                </a:solidFill>
                <a:latin typeface="Times New Roman" pitchFamily="18" charset="0"/>
                <a:cs typeface="Times New Roman" pitchFamily="18" charset="0"/>
              </a:rPr>
              <a:t>ĐẠI</a:t>
            </a:r>
            <a:r>
              <a:rPr lang="en-US" sz="2800" b="1" dirty="0">
                <a:solidFill>
                  <a:srgbClr val="006600"/>
                </a:solidFill>
                <a:latin typeface="Times New Roman" pitchFamily="18" charset="0"/>
                <a:cs typeface="Times New Roman" pitchFamily="18" charset="0"/>
              </a:rPr>
              <a:t> </a:t>
            </a:r>
            <a:r>
              <a:rPr lang="en-US" sz="2800" b="1" dirty="0" err="1">
                <a:solidFill>
                  <a:srgbClr val="006600"/>
                </a:solidFill>
                <a:latin typeface="Times New Roman" pitchFamily="18" charset="0"/>
                <a:cs typeface="Times New Roman" pitchFamily="18" charset="0"/>
              </a:rPr>
              <a:t>HỌC</a:t>
            </a:r>
            <a:r>
              <a:rPr lang="en-US" sz="2800" b="1" dirty="0">
                <a:solidFill>
                  <a:srgbClr val="006600"/>
                </a:solidFill>
                <a:latin typeface="Times New Roman" pitchFamily="18" charset="0"/>
                <a:cs typeface="Times New Roman" pitchFamily="18" charset="0"/>
              </a:rPr>
              <a:t> </a:t>
            </a:r>
            <a:r>
              <a:rPr lang="en-US" sz="2800" b="1" dirty="0" err="1">
                <a:solidFill>
                  <a:srgbClr val="006600"/>
                </a:solidFill>
                <a:latin typeface="Times New Roman" pitchFamily="18" charset="0"/>
                <a:cs typeface="Times New Roman" pitchFamily="18" charset="0"/>
              </a:rPr>
              <a:t>SƯ</a:t>
            </a:r>
            <a:r>
              <a:rPr lang="en-US" sz="2800" b="1" dirty="0">
                <a:solidFill>
                  <a:srgbClr val="006600"/>
                </a:solidFill>
                <a:latin typeface="Times New Roman" pitchFamily="18" charset="0"/>
                <a:cs typeface="Times New Roman" pitchFamily="18" charset="0"/>
              </a:rPr>
              <a:t> </a:t>
            </a:r>
            <a:r>
              <a:rPr lang="en-US" sz="2800" b="1" dirty="0" err="1">
                <a:solidFill>
                  <a:srgbClr val="006600"/>
                </a:solidFill>
                <a:latin typeface="Times New Roman" pitchFamily="18" charset="0"/>
                <a:cs typeface="Times New Roman" pitchFamily="18" charset="0"/>
              </a:rPr>
              <a:t>PHẠM</a:t>
            </a:r>
            <a:r>
              <a:rPr lang="en-US" sz="2800" b="1" dirty="0">
                <a:solidFill>
                  <a:srgbClr val="006600"/>
                </a:solidFill>
                <a:latin typeface="Times New Roman" pitchFamily="18" charset="0"/>
                <a:cs typeface="Times New Roman" pitchFamily="18" charset="0"/>
              </a:rPr>
              <a:t> </a:t>
            </a:r>
            <a:r>
              <a:rPr lang="en-US" sz="2800" b="1" dirty="0" err="1">
                <a:solidFill>
                  <a:srgbClr val="006600"/>
                </a:solidFill>
                <a:latin typeface="Times New Roman" pitchFamily="18" charset="0"/>
                <a:cs typeface="Times New Roman" pitchFamily="18" charset="0"/>
              </a:rPr>
              <a:t>KỸ</a:t>
            </a:r>
            <a:r>
              <a:rPr lang="en-US" sz="2800" b="1" dirty="0">
                <a:solidFill>
                  <a:srgbClr val="006600"/>
                </a:solidFill>
                <a:latin typeface="Times New Roman" pitchFamily="18" charset="0"/>
                <a:cs typeface="Times New Roman" pitchFamily="18" charset="0"/>
              </a:rPr>
              <a:t> </a:t>
            </a:r>
            <a:r>
              <a:rPr lang="en-US" sz="2800" b="1" dirty="0" err="1">
                <a:solidFill>
                  <a:srgbClr val="006600"/>
                </a:solidFill>
                <a:latin typeface="Times New Roman" pitchFamily="18" charset="0"/>
                <a:cs typeface="Times New Roman" pitchFamily="18" charset="0"/>
              </a:rPr>
              <a:t>THUẬT</a:t>
            </a:r>
            <a:endParaRPr lang="en-US" sz="2800" b="1" dirty="0">
              <a:solidFill>
                <a:srgbClr val="006600"/>
              </a:solidFill>
              <a:latin typeface="Times New Roman" pitchFamily="18" charset="0"/>
              <a:cs typeface="Times New Roman" pitchFamily="18" charset="0"/>
            </a:endParaRPr>
          </a:p>
          <a:p>
            <a:pPr algn="ctr"/>
            <a:r>
              <a:rPr lang="en-US" sz="2800" b="1" dirty="0" err="1">
                <a:solidFill>
                  <a:srgbClr val="006600"/>
                </a:solidFill>
                <a:latin typeface="Times New Roman" pitchFamily="18" charset="0"/>
                <a:cs typeface="Times New Roman" pitchFamily="18" charset="0"/>
              </a:rPr>
              <a:t>KHOA</a:t>
            </a:r>
            <a:r>
              <a:rPr lang="en-US" sz="2800" b="1" dirty="0">
                <a:solidFill>
                  <a:srgbClr val="006600"/>
                </a:solidFill>
                <a:latin typeface="Times New Roman" pitchFamily="18" charset="0"/>
                <a:cs typeface="Times New Roman" pitchFamily="18" charset="0"/>
              </a:rPr>
              <a:t> </a:t>
            </a:r>
            <a:r>
              <a:rPr lang="en-US" sz="2800" b="1" dirty="0" err="1">
                <a:solidFill>
                  <a:srgbClr val="006600"/>
                </a:solidFill>
                <a:latin typeface="Times New Roman" pitchFamily="18" charset="0"/>
                <a:cs typeface="Times New Roman" pitchFamily="18" charset="0"/>
              </a:rPr>
              <a:t>ĐIỆN</a:t>
            </a:r>
            <a:r>
              <a:rPr lang="en-US" sz="2800" b="1" dirty="0">
                <a:solidFill>
                  <a:srgbClr val="006600"/>
                </a:solidFill>
                <a:latin typeface="Times New Roman" pitchFamily="18" charset="0"/>
                <a:cs typeface="Times New Roman" pitchFamily="18" charset="0"/>
              </a:rPr>
              <a:t> – </a:t>
            </a:r>
            <a:r>
              <a:rPr lang="en-US" sz="2800" b="1" dirty="0" err="1">
                <a:solidFill>
                  <a:srgbClr val="006600"/>
                </a:solidFill>
                <a:latin typeface="Times New Roman" pitchFamily="18" charset="0"/>
                <a:cs typeface="Times New Roman" pitchFamily="18" charset="0"/>
              </a:rPr>
              <a:t>ĐIỆN</a:t>
            </a:r>
            <a:r>
              <a:rPr lang="en-US" sz="2800" b="1" dirty="0">
                <a:solidFill>
                  <a:srgbClr val="006600"/>
                </a:solidFill>
                <a:latin typeface="Times New Roman" pitchFamily="18" charset="0"/>
                <a:cs typeface="Times New Roman" pitchFamily="18" charset="0"/>
              </a:rPr>
              <a:t> </a:t>
            </a:r>
            <a:r>
              <a:rPr lang="en-US" sz="2800" b="1" dirty="0" err="1">
                <a:solidFill>
                  <a:srgbClr val="006600"/>
                </a:solidFill>
                <a:latin typeface="Times New Roman" pitchFamily="18" charset="0"/>
                <a:cs typeface="Times New Roman" pitchFamily="18" charset="0"/>
              </a:rPr>
              <a:t>TỬ</a:t>
            </a:r>
            <a:endParaRPr lang="en-US" sz="2800" b="1" dirty="0">
              <a:solidFill>
                <a:srgbClr val="006600"/>
              </a:solidFill>
              <a:latin typeface="Times New Roman" pitchFamily="18" charset="0"/>
              <a:cs typeface="Times New Roman" pitchFamily="18" charset="0"/>
            </a:endParaRPr>
          </a:p>
        </p:txBody>
      </p:sp>
      <p:grpSp>
        <p:nvGrpSpPr>
          <p:cNvPr id="12" name="Group 6"/>
          <p:cNvGrpSpPr>
            <a:grpSpLocks/>
          </p:cNvGrpSpPr>
          <p:nvPr/>
        </p:nvGrpSpPr>
        <p:grpSpPr bwMode="auto">
          <a:xfrm>
            <a:off x="838200" y="2532063"/>
            <a:ext cx="7113587" cy="2420937"/>
            <a:chOff x="897638" y="1004888"/>
            <a:chExt cx="7113598" cy="2420700"/>
          </a:xfrm>
        </p:grpSpPr>
        <p:pic>
          <p:nvPicPr>
            <p:cNvPr id="14" name="Picture 3"/>
            <p:cNvPicPr>
              <a:picLocks noChangeAspect="1"/>
            </p:cNvPicPr>
            <p:nvPr/>
          </p:nvPicPr>
          <p:blipFill>
            <a:blip r:embed="rId3">
              <a:extLst>
                <a:ext uri="{28A0092B-C50C-407E-A947-70E740481C1C}">
                  <a14:useLocalDpi xmlns:a14="http://schemas.microsoft.com/office/drawing/2010/main" val="0"/>
                </a:ext>
              </a:extLst>
            </a:blip>
            <a:srcRect t="7854" b="5988"/>
            <a:stretch>
              <a:fillRect/>
            </a:stretch>
          </p:blipFill>
          <p:spPr bwMode="auto">
            <a:xfrm>
              <a:off x="897638" y="1004888"/>
              <a:ext cx="7113598" cy="24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3953580" y="2797000"/>
              <a:ext cx="1409702" cy="5873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grpSp>
      <p:sp>
        <p:nvSpPr>
          <p:cNvPr id="16" name="Rectangle 7"/>
          <p:cNvSpPr>
            <a:spLocks noChangeArrowheads="1"/>
          </p:cNvSpPr>
          <p:nvPr/>
        </p:nvSpPr>
        <p:spPr bwMode="auto">
          <a:xfrm>
            <a:off x="101600" y="4495800"/>
            <a:ext cx="38481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200" b="1" dirty="0" err="1">
                <a:solidFill>
                  <a:srgbClr val="FF0000"/>
                </a:solidFill>
                <a:latin typeface="Times New Roman" pitchFamily="18" charset="0"/>
                <a:cs typeface="Times New Roman" pitchFamily="18" charset="0"/>
              </a:rPr>
              <a:t>TƯ</a:t>
            </a:r>
            <a:r>
              <a:rPr lang="en-US" sz="3200" b="1" dirty="0">
                <a:solidFill>
                  <a:srgbClr val="FF0000"/>
                </a:solidFill>
                <a:latin typeface="Times New Roman" pitchFamily="18" charset="0"/>
                <a:cs typeface="Times New Roman" pitchFamily="18" charset="0"/>
              </a:rPr>
              <a:t> </a:t>
            </a:r>
            <a:r>
              <a:rPr lang="en-US" sz="3200" b="1" dirty="0" err="1">
                <a:solidFill>
                  <a:srgbClr val="FF0000"/>
                </a:solidFill>
                <a:latin typeface="Times New Roman" pitchFamily="18" charset="0"/>
                <a:cs typeface="Times New Roman" pitchFamily="18" charset="0"/>
              </a:rPr>
              <a:t>DUY</a:t>
            </a:r>
            <a:r>
              <a:rPr lang="en-US" sz="3200" b="1" dirty="0">
                <a:solidFill>
                  <a:srgbClr val="FF0000"/>
                </a:solidFill>
                <a:latin typeface="Times New Roman" pitchFamily="18" charset="0"/>
                <a:cs typeface="Times New Roman" pitchFamily="18" charset="0"/>
              </a:rPr>
              <a:t> </a:t>
            </a:r>
            <a:r>
              <a:rPr lang="en-US" sz="3200" b="1" dirty="0" err="1">
                <a:solidFill>
                  <a:srgbClr val="FF0000"/>
                </a:solidFill>
                <a:latin typeface="Times New Roman" pitchFamily="18" charset="0"/>
                <a:cs typeface="Times New Roman" pitchFamily="18" charset="0"/>
              </a:rPr>
              <a:t>THIẾT</a:t>
            </a:r>
            <a:r>
              <a:rPr lang="en-US" sz="3200" b="1" dirty="0">
                <a:solidFill>
                  <a:srgbClr val="FF0000"/>
                </a:solidFill>
                <a:latin typeface="Times New Roman" pitchFamily="18" charset="0"/>
                <a:cs typeface="Times New Roman" pitchFamily="18" charset="0"/>
              </a:rPr>
              <a:t> </a:t>
            </a:r>
            <a:r>
              <a:rPr lang="en-US" sz="3200" b="1" dirty="0" err="1">
                <a:solidFill>
                  <a:srgbClr val="FF0000"/>
                </a:solidFill>
                <a:latin typeface="Times New Roman" pitchFamily="18" charset="0"/>
                <a:cs typeface="Times New Roman" pitchFamily="18" charset="0"/>
              </a:rPr>
              <a:t>KẾ</a:t>
            </a:r>
            <a:endParaRPr lang="en-US" sz="3200" b="1" dirty="0">
              <a:solidFill>
                <a:srgbClr val="FF0000"/>
              </a:solidFill>
              <a:latin typeface="Times New Roman" pitchFamily="18" charset="0"/>
              <a:cs typeface="Times New Roman" pitchFamily="18" charset="0"/>
            </a:endParaRPr>
          </a:p>
        </p:txBody>
      </p:sp>
      <p:sp>
        <p:nvSpPr>
          <p:cNvPr id="7" name="TextBox 6"/>
          <p:cNvSpPr txBox="1"/>
          <p:nvPr/>
        </p:nvSpPr>
        <p:spPr>
          <a:xfrm>
            <a:off x="145475" y="5111291"/>
            <a:ext cx="4876800" cy="769441"/>
          </a:xfrm>
          <a:prstGeom prst="rect">
            <a:avLst/>
          </a:prstGeom>
          <a:noFill/>
        </p:spPr>
        <p:txBody>
          <a:bodyPr wrap="square" rtlCol="0">
            <a:spAutoFit/>
          </a:bodyPr>
          <a:lstStyle/>
          <a:p>
            <a:r>
              <a:rPr lang="en-US" sz="2000" b="1" dirty="0">
                <a:solidFill>
                  <a:srgbClr val="0000FF"/>
                </a:solidFill>
                <a:latin typeface="Times New Roman" pitchFamily="18" charset="0"/>
                <a:cs typeface="Times New Roman" pitchFamily="18" charset="0"/>
              </a:rPr>
              <a:t>GVC: TS. TRẦN HOÀNG VŨ</a:t>
            </a:r>
          </a:p>
          <a:p>
            <a:endParaRPr lang="en-US" sz="2400" b="1" dirty="0">
              <a:solidFill>
                <a:srgbClr val="0000FF"/>
              </a:solidFill>
              <a:latin typeface="Times New Roman" pitchFamily="18" charset="0"/>
              <a:cs typeface="Times New Roman" pitchFamily="18" charset="0"/>
            </a:endParaRPr>
          </a:p>
        </p:txBody>
      </p:sp>
    </p:spTree>
    <p:extLst>
      <p:ext uri="{BB962C8B-B14F-4D97-AF65-F5344CB8AC3E}">
        <p14:creationId xmlns:p14="http://schemas.microsoft.com/office/powerpoint/2010/main" val="8921722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8600" y="304800"/>
            <a:ext cx="2819400" cy="533400"/>
          </a:xfrm>
        </p:spPr>
        <p:txBody>
          <a:bodyPr/>
          <a:lstStyle/>
          <a:p>
            <a:pPr>
              <a:defRPr/>
            </a:pPr>
            <a:r>
              <a:rPr lang="en-SG" sz="2800" dirty="0"/>
              <a:t>IDEA SELECTION</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1737" y="1045107"/>
            <a:ext cx="3657600" cy="273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3000" y="1045106"/>
            <a:ext cx="3657600" cy="273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descr="D:\Linh Nam\KhoaDien2017-12-14\Cong tac dao tao\CDIO\Trien khai CDIO\Anh hoat dong\Nhap mon nganh TĐH 2016\IMG_363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8000" y="3973689"/>
            <a:ext cx="3657600" cy="2731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33843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4432" y="533400"/>
            <a:ext cx="2590800" cy="457200"/>
          </a:xfrm>
        </p:spPr>
        <p:txBody>
          <a:bodyPr/>
          <a:lstStyle/>
          <a:p>
            <a:pPr>
              <a:defRPr/>
            </a:pPr>
            <a:r>
              <a:rPr lang="en-SG" sz="2667" dirty="0" smtClean="0"/>
              <a:t>PROTOTYPE</a:t>
            </a:r>
            <a:endParaRPr lang="en-SG" sz="3048" dirty="0"/>
          </a:p>
        </p:txBody>
      </p:sp>
      <p:pic>
        <p:nvPicPr>
          <p:cNvPr id="2050" name="Picture 2" descr="D:\Linh Nam\KhoaDien2017-12-14\Cong tac dao tao\CDIO\Trien khai CDIO\Anh hoat dong\Nhap mon nganh TĐH 2016\IMG_375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5400" y="1219200"/>
            <a:ext cx="6400800" cy="4780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69886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1288" y="304800"/>
            <a:ext cx="2590800" cy="457200"/>
          </a:xfrm>
        </p:spPr>
        <p:txBody>
          <a:bodyPr/>
          <a:lstStyle/>
          <a:p>
            <a:pPr>
              <a:defRPr/>
            </a:pPr>
            <a:r>
              <a:rPr lang="en-SG" sz="2667" dirty="0" smtClean="0"/>
              <a:t>PROTOTYPE</a:t>
            </a:r>
            <a:endParaRPr lang="en-SG" sz="3048" dirty="0"/>
          </a:p>
        </p:txBody>
      </p:sp>
      <p:sp>
        <p:nvSpPr>
          <p:cNvPr id="5" name="Rounded Rectangle 4"/>
          <p:cNvSpPr/>
          <p:nvPr/>
        </p:nvSpPr>
        <p:spPr>
          <a:xfrm>
            <a:off x="250825" y="1235075"/>
            <a:ext cx="3429000" cy="4800600"/>
          </a:xfrm>
          <a:prstGeom prst="round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SG">
              <a:solidFill>
                <a:prstClr val="white"/>
              </a:solidFill>
            </a:endParaRPr>
          </a:p>
        </p:txBody>
      </p:sp>
      <p:sp>
        <p:nvSpPr>
          <p:cNvPr id="71684" name="TextBox 19"/>
          <p:cNvSpPr txBox="1">
            <a:spLocks noChangeArrowheads="1"/>
          </p:cNvSpPr>
          <p:nvPr/>
        </p:nvSpPr>
        <p:spPr bwMode="auto">
          <a:xfrm>
            <a:off x="1004888" y="2743200"/>
            <a:ext cx="1727200" cy="114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en-SG" altLang="en-US" sz="1714" b="1" dirty="0">
                <a:solidFill>
                  <a:prstClr val="white">
                    <a:lumMod val="65000"/>
                  </a:prstClr>
                </a:solidFill>
                <a:latin typeface="Arial Narrow" panose="020B0606020202030204" pitchFamily="34" charset="0"/>
              </a:rPr>
              <a:t>Insert Photo of the Prototype your team has built here</a:t>
            </a:r>
          </a:p>
        </p:txBody>
      </p:sp>
      <p:sp>
        <p:nvSpPr>
          <p:cNvPr id="4" name="Rectangle 3"/>
          <p:cNvSpPr/>
          <p:nvPr/>
        </p:nvSpPr>
        <p:spPr>
          <a:xfrm>
            <a:off x="3817938" y="4594225"/>
            <a:ext cx="5075237" cy="1509713"/>
          </a:xfrm>
          <a:prstGeom prst="rect">
            <a:avLst/>
          </a:prstGeom>
          <a:noFill/>
          <a:ln w="19050">
            <a:solidFill>
              <a:schemeClr val="accent5">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SG">
              <a:solidFill>
                <a:prstClr val="white"/>
              </a:solidFill>
            </a:endParaRPr>
          </a:p>
        </p:txBody>
      </p:sp>
      <p:sp>
        <p:nvSpPr>
          <p:cNvPr id="8" name="TextBox 7"/>
          <p:cNvSpPr txBox="1"/>
          <p:nvPr/>
        </p:nvSpPr>
        <p:spPr>
          <a:xfrm>
            <a:off x="3817938" y="4664075"/>
            <a:ext cx="5075237" cy="2070952"/>
          </a:xfrm>
          <a:prstGeom prst="rect">
            <a:avLst/>
          </a:prstGeom>
          <a:noFill/>
        </p:spPr>
        <p:txBody>
          <a:bodyPr>
            <a:spAutoFit/>
          </a:bodyPr>
          <a:lstStyle/>
          <a:p>
            <a:pPr>
              <a:defRPr/>
            </a:pPr>
            <a:r>
              <a:rPr lang="en-SG" sz="1143" b="1" dirty="0">
                <a:solidFill>
                  <a:srgbClr val="7CCA62">
                    <a:lumMod val="75000"/>
                  </a:srgbClr>
                </a:solidFill>
                <a:latin typeface="Arial" panose="020B0604020202020204" pitchFamily="34" charset="0"/>
              </a:rPr>
              <a:t>Explain how this prototype address that user need or needs</a:t>
            </a:r>
            <a:r>
              <a:rPr lang="en-SG" sz="1143" dirty="0">
                <a:solidFill>
                  <a:prstClr val="black"/>
                </a:solidFill>
                <a:latin typeface="Arial" panose="020B0604020202020204" pitchFamily="34" charset="0"/>
              </a:rPr>
              <a:t>:</a:t>
            </a:r>
          </a:p>
          <a:p>
            <a:pPr>
              <a:defRPr/>
            </a:pPr>
            <a:r>
              <a:rPr lang="vi-VN" sz="1200" dirty="0">
                <a:solidFill>
                  <a:prstClr val="black"/>
                </a:solidFill>
              </a:rPr>
              <a:t>Các màu sắc trang trí bàn ghế mới giúp mọi người cảm nhận và ngồi thoải mái điều hòa không khí, cây cung cấp không khí trong lành và mát mẻ thực đơn thức ăn nhanh, máy bán hàng tự động có thể tiết kiệm thời gian cho hoạt động , Truyền hình, báo chí, hội đồng quản trị công việc mang lại thông tin phong phú cho mọi người</a:t>
            </a:r>
            <a:endParaRPr lang="en-SG" sz="1143" dirty="0">
              <a:solidFill>
                <a:prstClr val="black"/>
              </a:solidFill>
              <a:latin typeface="Arial" panose="020B0604020202020204" pitchFamily="34" charset="0"/>
            </a:endParaRPr>
          </a:p>
          <a:p>
            <a:pPr>
              <a:defRPr/>
            </a:pPr>
            <a:endParaRPr lang="en-SG" sz="1143" dirty="0">
              <a:solidFill>
                <a:prstClr val="black"/>
              </a:solidFill>
              <a:latin typeface="Arial" panose="020B0604020202020204" pitchFamily="34" charset="0"/>
            </a:endParaRPr>
          </a:p>
          <a:p>
            <a:pPr>
              <a:defRPr/>
            </a:pPr>
            <a:endParaRPr lang="en-SG" sz="1143" dirty="0">
              <a:solidFill>
                <a:prstClr val="black"/>
              </a:solidFill>
              <a:latin typeface="Arial" panose="020B0604020202020204" pitchFamily="34" charset="0"/>
            </a:endParaRPr>
          </a:p>
          <a:p>
            <a:pPr>
              <a:defRPr/>
            </a:pPr>
            <a:endParaRPr lang="en-SG" sz="1143" dirty="0">
              <a:solidFill>
                <a:prstClr val="black"/>
              </a:solidFill>
              <a:latin typeface="Arial" panose="020B0604020202020204" pitchFamily="34" charset="0"/>
            </a:endParaRPr>
          </a:p>
          <a:p>
            <a:pPr>
              <a:defRPr/>
            </a:pPr>
            <a:endParaRPr lang="en-SG" sz="1143" dirty="0">
              <a:solidFill>
                <a:prstClr val="black"/>
              </a:solidFill>
              <a:latin typeface="Arial" panose="020B0604020202020204" pitchFamily="34" charset="0"/>
            </a:endParaRPr>
          </a:p>
          <a:p>
            <a:pPr>
              <a:defRPr/>
            </a:pPr>
            <a:endParaRPr lang="en-SG" sz="1143" dirty="0">
              <a:solidFill>
                <a:prstClr val="black"/>
              </a:solidFill>
              <a:latin typeface="Arial" panose="020B0604020202020204" pitchFamily="34" charset="0"/>
            </a:endParaRPr>
          </a:p>
        </p:txBody>
      </p:sp>
      <p:sp>
        <p:nvSpPr>
          <p:cNvPr id="11" name="Rectangle 10"/>
          <p:cNvSpPr/>
          <p:nvPr/>
        </p:nvSpPr>
        <p:spPr>
          <a:xfrm>
            <a:off x="3817938" y="1303338"/>
            <a:ext cx="5075237" cy="1508125"/>
          </a:xfrm>
          <a:prstGeom prst="rect">
            <a:avLst/>
          </a:prstGeom>
          <a:noFill/>
          <a:ln w="19050">
            <a:solidFill>
              <a:schemeClr val="accent5">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SG">
              <a:solidFill>
                <a:prstClr val="white"/>
              </a:solidFill>
            </a:endParaRPr>
          </a:p>
        </p:txBody>
      </p:sp>
      <p:sp>
        <p:nvSpPr>
          <p:cNvPr id="12" name="TextBox 11"/>
          <p:cNvSpPr txBox="1"/>
          <p:nvPr/>
        </p:nvSpPr>
        <p:spPr>
          <a:xfrm>
            <a:off x="3817937" y="1371600"/>
            <a:ext cx="5075237" cy="1701620"/>
          </a:xfrm>
          <a:prstGeom prst="rect">
            <a:avLst/>
          </a:prstGeom>
          <a:noFill/>
        </p:spPr>
        <p:txBody>
          <a:bodyPr>
            <a:spAutoFit/>
          </a:bodyPr>
          <a:lstStyle/>
          <a:p>
            <a:pPr>
              <a:defRPr/>
            </a:pPr>
            <a:r>
              <a:rPr lang="en-SG" sz="1143" b="1" dirty="0">
                <a:solidFill>
                  <a:srgbClr val="7CCA62">
                    <a:lumMod val="75000"/>
                  </a:srgbClr>
                </a:solidFill>
                <a:latin typeface="Arial" panose="020B0604020202020204" pitchFamily="34" charset="0"/>
              </a:rPr>
              <a:t>Briefly describe the Prototype</a:t>
            </a:r>
            <a:r>
              <a:rPr lang="en-SG" sz="1143" dirty="0">
                <a:solidFill>
                  <a:prstClr val="black"/>
                </a:solidFill>
                <a:latin typeface="Arial" panose="020B0604020202020204" pitchFamily="34" charset="0"/>
              </a:rPr>
              <a:t>:</a:t>
            </a:r>
          </a:p>
          <a:p>
            <a:pPr>
              <a:defRPr/>
            </a:pPr>
            <a:r>
              <a:rPr lang="vi-VN" sz="1200" dirty="0">
                <a:solidFill>
                  <a:prstClr val="black"/>
                </a:solidFill>
              </a:rPr>
              <a:t>Căn tin mới được trang trí với nhiều tiện ích như ghế, bàn, TV, Wifi mạnh, điều hòa không khí .... Dịch vụ này cũng được cải thiện, một thực đơn thức ăn nhanh đa dạng.</a:t>
            </a:r>
            <a:endParaRPr lang="en-SG" sz="1143" dirty="0">
              <a:solidFill>
                <a:prstClr val="black"/>
              </a:solidFill>
              <a:latin typeface="Arial" panose="020B0604020202020204" pitchFamily="34" charset="0"/>
            </a:endParaRPr>
          </a:p>
          <a:p>
            <a:pPr>
              <a:defRPr/>
            </a:pPr>
            <a:endParaRPr lang="en-SG" sz="1143" dirty="0">
              <a:solidFill>
                <a:prstClr val="black"/>
              </a:solidFill>
              <a:latin typeface="Arial" panose="020B0604020202020204" pitchFamily="34" charset="0"/>
            </a:endParaRPr>
          </a:p>
          <a:p>
            <a:pPr>
              <a:defRPr/>
            </a:pPr>
            <a:endParaRPr lang="en-SG" sz="1143" dirty="0">
              <a:solidFill>
                <a:prstClr val="black"/>
              </a:solidFill>
              <a:latin typeface="Arial" panose="020B0604020202020204" pitchFamily="34" charset="0"/>
            </a:endParaRPr>
          </a:p>
          <a:p>
            <a:pPr>
              <a:defRPr/>
            </a:pPr>
            <a:endParaRPr lang="en-SG" sz="1143" dirty="0">
              <a:solidFill>
                <a:prstClr val="black"/>
              </a:solidFill>
              <a:latin typeface="Arial" panose="020B0604020202020204" pitchFamily="34" charset="0"/>
            </a:endParaRPr>
          </a:p>
          <a:p>
            <a:pPr>
              <a:defRPr/>
            </a:pPr>
            <a:endParaRPr lang="en-SG" sz="1143" dirty="0">
              <a:solidFill>
                <a:prstClr val="black"/>
              </a:solidFill>
              <a:latin typeface="Arial" panose="020B0604020202020204" pitchFamily="34" charset="0"/>
            </a:endParaRPr>
          </a:p>
          <a:p>
            <a:pPr>
              <a:defRPr/>
            </a:pPr>
            <a:endParaRPr lang="en-SG" sz="1143" dirty="0">
              <a:solidFill>
                <a:prstClr val="black"/>
              </a:solidFill>
              <a:latin typeface="Arial" panose="020B0604020202020204" pitchFamily="34" charset="0"/>
            </a:endParaRPr>
          </a:p>
        </p:txBody>
      </p:sp>
      <p:sp>
        <p:nvSpPr>
          <p:cNvPr id="13" name="Rectangle 12"/>
          <p:cNvSpPr/>
          <p:nvPr/>
        </p:nvSpPr>
        <p:spPr>
          <a:xfrm>
            <a:off x="3817938" y="2949575"/>
            <a:ext cx="5075237" cy="1508125"/>
          </a:xfrm>
          <a:prstGeom prst="rect">
            <a:avLst/>
          </a:prstGeom>
          <a:noFill/>
          <a:ln w="19050">
            <a:solidFill>
              <a:schemeClr val="accent5">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SG">
              <a:solidFill>
                <a:prstClr val="white"/>
              </a:solidFill>
            </a:endParaRPr>
          </a:p>
        </p:txBody>
      </p:sp>
      <p:sp>
        <p:nvSpPr>
          <p:cNvPr id="14" name="TextBox 13"/>
          <p:cNvSpPr txBox="1"/>
          <p:nvPr/>
        </p:nvSpPr>
        <p:spPr>
          <a:xfrm>
            <a:off x="3817938" y="3017838"/>
            <a:ext cx="5075237" cy="1516954"/>
          </a:xfrm>
          <a:prstGeom prst="rect">
            <a:avLst/>
          </a:prstGeom>
          <a:noFill/>
          <a:effectLst/>
        </p:spPr>
        <p:txBody>
          <a:bodyPr>
            <a:spAutoFit/>
          </a:bodyPr>
          <a:lstStyle/>
          <a:p>
            <a:pPr>
              <a:defRPr/>
            </a:pPr>
            <a:r>
              <a:rPr lang="en-SG" sz="1143" b="1" dirty="0">
                <a:solidFill>
                  <a:srgbClr val="7CCA62">
                    <a:lumMod val="75000"/>
                  </a:srgbClr>
                </a:solidFill>
                <a:latin typeface="Arial" panose="020B0604020202020204" pitchFamily="34" charset="0"/>
              </a:rPr>
              <a:t>What user need or needs this prototype hope to address</a:t>
            </a:r>
            <a:r>
              <a:rPr lang="en-SG" sz="1143" dirty="0">
                <a:solidFill>
                  <a:prstClr val="black"/>
                </a:solidFill>
                <a:latin typeface="Arial" panose="020B0604020202020204" pitchFamily="34" charset="0"/>
              </a:rPr>
              <a:t>:</a:t>
            </a:r>
          </a:p>
          <a:p>
            <a:pPr>
              <a:defRPr/>
            </a:pPr>
            <a:r>
              <a:rPr lang="vi-VN" sz="1200" dirty="0">
                <a:solidFill>
                  <a:prstClr val="black"/>
                </a:solidFill>
              </a:rPr>
              <a:t>Nguyên mẫu này giúp mọi người hoạt động để cảm thấy thoải mái, thư giãn khi ăn uống tại căng tin</a:t>
            </a:r>
            <a:endParaRPr lang="en-SG" sz="1143" dirty="0">
              <a:solidFill>
                <a:prstClr val="black"/>
              </a:solidFill>
              <a:latin typeface="Arial" panose="020B0604020202020204" pitchFamily="34" charset="0"/>
            </a:endParaRPr>
          </a:p>
          <a:p>
            <a:pPr>
              <a:defRPr/>
            </a:pPr>
            <a:endParaRPr lang="en-SG" sz="1143" dirty="0">
              <a:solidFill>
                <a:prstClr val="black"/>
              </a:solidFill>
              <a:latin typeface="Arial" panose="020B0604020202020204" pitchFamily="34" charset="0"/>
            </a:endParaRPr>
          </a:p>
          <a:p>
            <a:pPr>
              <a:defRPr/>
            </a:pPr>
            <a:endParaRPr lang="en-SG" sz="1143" dirty="0">
              <a:solidFill>
                <a:prstClr val="black"/>
              </a:solidFill>
              <a:latin typeface="Arial" panose="020B0604020202020204" pitchFamily="34" charset="0"/>
            </a:endParaRPr>
          </a:p>
          <a:p>
            <a:pPr>
              <a:defRPr/>
            </a:pPr>
            <a:endParaRPr lang="en-SG" sz="1143" dirty="0">
              <a:solidFill>
                <a:prstClr val="black"/>
              </a:solidFill>
              <a:latin typeface="Arial" panose="020B0604020202020204" pitchFamily="34" charset="0"/>
            </a:endParaRPr>
          </a:p>
          <a:p>
            <a:pPr>
              <a:defRPr/>
            </a:pPr>
            <a:endParaRPr lang="en-SG" sz="1143" dirty="0">
              <a:solidFill>
                <a:prstClr val="black"/>
              </a:solidFill>
              <a:latin typeface="Arial" panose="020B0604020202020204" pitchFamily="34" charset="0"/>
            </a:endParaRPr>
          </a:p>
          <a:p>
            <a:pPr>
              <a:defRPr/>
            </a:pPr>
            <a:endParaRPr lang="en-SG" sz="1143" dirty="0">
              <a:solidFill>
                <a:prstClr val="black"/>
              </a:solidFill>
              <a:latin typeface="Arial" panose="020B0604020202020204" pitchFamily="34" charset="0"/>
            </a:endParaRPr>
          </a:p>
        </p:txBody>
      </p:sp>
      <p:sp>
        <p:nvSpPr>
          <p:cNvPr id="2" name="Rounded Rectangle 1"/>
          <p:cNvSpPr/>
          <p:nvPr/>
        </p:nvSpPr>
        <p:spPr>
          <a:xfrm>
            <a:off x="283368" y="1328738"/>
            <a:ext cx="3357563" cy="2359817"/>
          </a:xfrm>
          <a:prstGeom prst="roundRect">
            <a:avLst/>
          </a:prstGeom>
          <a:blipFill>
            <a:blip r:embed="rId2"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prstClr val="white"/>
              </a:solidFill>
            </a:endParaRPr>
          </a:p>
        </p:txBody>
      </p:sp>
      <p:sp>
        <p:nvSpPr>
          <p:cNvPr id="6" name="Rounded Rectangle 5"/>
          <p:cNvSpPr/>
          <p:nvPr/>
        </p:nvSpPr>
        <p:spPr>
          <a:xfrm>
            <a:off x="283369" y="3889375"/>
            <a:ext cx="3357562" cy="2098675"/>
          </a:xfrm>
          <a:prstGeom prst="roundRect">
            <a:avLst/>
          </a:prstGeom>
          <a:blipFill>
            <a:blip r:embed="rId3"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prstClr val="white"/>
              </a:solidFill>
            </a:endParaRPr>
          </a:p>
        </p:txBody>
      </p:sp>
    </p:spTree>
    <p:extLst>
      <p:ext uri="{BB962C8B-B14F-4D97-AF65-F5344CB8AC3E}">
        <p14:creationId xmlns:p14="http://schemas.microsoft.com/office/powerpoint/2010/main" val="141686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Title 4"/>
          <p:cNvSpPr>
            <a:spLocks noGrp="1"/>
          </p:cNvSpPr>
          <p:nvPr>
            <p:ph type="title"/>
          </p:nvPr>
        </p:nvSpPr>
        <p:spPr>
          <a:xfrm>
            <a:off x="228600" y="228600"/>
            <a:ext cx="4419600" cy="551688"/>
          </a:xfrm>
        </p:spPr>
        <p:txBody>
          <a:bodyPr/>
          <a:lstStyle/>
          <a:p>
            <a:pPr defTabSz="963633">
              <a:defRPr/>
            </a:pPr>
            <a:r>
              <a:rPr lang="en-US" altLang="en-US" sz="3048" dirty="0"/>
              <a:t>CO-CREATION FEEDBACK</a:t>
            </a:r>
            <a:endParaRPr lang="en-SG" altLang="en-US" sz="2667" dirty="0"/>
          </a:p>
        </p:txBody>
      </p:sp>
      <p:sp>
        <p:nvSpPr>
          <p:cNvPr id="3" name="Content Placeholder 2"/>
          <p:cNvSpPr>
            <a:spLocks noGrp="1"/>
          </p:cNvSpPr>
          <p:nvPr>
            <p:ph idx="1"/>
          </p:nvPr>
        </p:nvSpPr>
        <p:spPr>
          <a:xfrm>
            <a:off x="152400" y="914400"/>
            <a:ext cx="8588375" cy="479425"/>
          </a:xfrm>
        </p:spPr>
        <p:txBody>
          <a:bodyPr>
            <a:noAutofit/>
          </a:bodyPr>
          <a:lstStyle/>
          <a:p>
            <a:pPr marL="0" indent="0">
              <a:spcBef>
                <a:spcPts val="0"/>
              </a:spcBef>
              <a:spcAft>
                <a:spcPts val="600"/>
              </a:spcAft>
              <a:buClr>
                <a:srgbClr val="6DBA03"/>
              </a:buClr>
              <a:buNone/>
              <a:defRPr/>
            </a:pPr>
            <a:r>
              <a:rPr lang="vi-VN" sz="2400" b="1" dirty="0" smtClean="0">
                <a:solidFill>
                  <a:schemeClr val="tx1"/>
                </a:solidFill>
              </a:rPr>
              <a:t>1.</a:t>
            </a:r>
            <a:r>
              <a:rPr lang="en-GB" sz="2400" b="1" dirty="0" smtClean="0">
                <a:solidFill>
                  <a:schemeClr val="tx1"/>
                </a:solidFill>
              </a:rPr>
              <a:t>What </a:t>
            </a:r>
            <a:r>
              <a:rPr lang="en-GB" sz="2400" b="1" dirty="0">
                <a:solidFill>
                  <a:schemeClr val="tx1"/>
                </a:solidFill>
              </a:rPr>
              <a:t>do you like</a:t>
            </a:r>
            <a:r>
              <a:rPr lang="en-GB" sz="2400" b="1" dirty="0" smtClean="0">
                <a:solidFill>
                  <a:schemeClr val="tx1"/>
                </a:solidFill>
              </a:rPr>
              <a:t>?</a:t>
            </a:r>
            <a:endParaRPr lang="vi-VN" sz="2400" b="1" dirty="0" smtClean="0">
              <a:solidFill>
                <a:schemeClr val="tx1"/>
              </a:solidFill>
            </a:endParaRPr>
          </a:p>
          <a:p>
            <a:pPr>
              <a:spcBef>
                <a:spcPts val="0"/>
              </a:spcBef>
              <a:spcAft>
                <a:spcPts val="600"/>
              </a:spcAft>
              <a:buClr>
                <a:srgbClr val="6DBA03"/>
              </a:buClr>
              <a:buFontTx/>
              <a:buChar char="-"/>
              <a:defRPr/>
            </a:pPr>
            <a:r>
              <a:rPr lang="vi-VN" sz="2000" dirty="0" smtClean="0"/>
              <a:t>Trang </a:t>
            </a:r>
            <a:r>
              <a:rPr lang="vi-VN" sz="2000" dirty="0"/>
              <a:t>trí đẹp và tươi sáng </a:t>
            </a:r>
            <a:endParaRPr lang="vi-VN" sz="2000" dirty="0" smtClean="0"/>
          </a:p>
          <a:p>
            <a:pPr>
              <a:spcBef>
                <a:spcPts val="0"/>
              </a:spcBef>
              <a:spcAft>
                <a:spcPts val="600"/>
              </a:spcAft>
              <a:buClr>
                <a:srgbClr val="6DBA03"/>
              </a:buClr>
              <a:buFontTx/>
              <a:buChar char="-"/>
              <a:defRPr/>
            </a:pPr>
            <a:r>
              <a:rPr lang="vi-VN" sz="2000" dirty="0" smtClean="0"/>
              <a:t>Âm </a:t>
            </a:r>
            <a:r>
              <a:rPr lang="vi-VN" sz="2000" dirty="0"/>
              <a:t>nhạc, báo chí, truyền hình có thể giúp đỡ để đáp ứng cho người sử </a:t>
            </a:r>
            <a:r>
              <a:rPr lang="vi-VN" sz="2000" dirty="0" smtClean="0"/>
              <a:t>dụng</a:t>
            </a:r>
          </a:p>
          <a:p>
            <a:pPr>
              <a:spcBef>
                <a:spcPts val="0"/>
              </a:spcBef>
              <a:spcAft>
                <a:spcPts val="600"/>
              </a:spcAft>
              <a:buClr>
                <a:srgbClr val="6DBA03"/>
              </a:buClr>
              <a:buFontTx/>
              <a:buChar char="-"/>
              <a:defRPr/>
            </a:pPr>
            <a:r>
              <a:rPr lang="vi-VN" sz="2000" dirty="0" smtClean="0"/>
              <a:t>Phục </a:t>
            </a:r>
            <a:r>
              <a:rPr lang="vi-VN" sz="2000" dirty="0"/>
              <a:t>vụ bàn là </a:t>
            </a:r>
            <a:r>
              <a:rPr lang="vi-VN" sz="2000" dirty="0" smtClean="0"/>
              <a:t>một </a:t>
            </a:r>
            <a:r>
              <a:rPr lang="vi-VN" sz="2000" dirty="0"/>
              <a:t>chiến lược tốt để thu hút khách hàng là nam </a:t>
            </a:r>
            <a:r>
              <a:rPr lang="vi-VN" sz="2000" dirty="0" smtClean="0"/>
              <a:t>giới</a:t>
            </a:r>
          </a:p>
          <a:p>
            <a:pPr marL="0" indent="0">
              <a:spcBef>
                <a:spcPts val="0"/>
              </a:spcBef>
              <a:spcAft>
                <a:spcPts val="600"/>
              </a:spcAft>
              <a:buClr>
                <a:srgbClr val="6DBA03"/>
              </a:buClr>
              <a:buNone/>
              <a:defRPr/>
            </a:pPr>
            <a:r>
              <a:rPr lang="en-GB" sz="2000" b="1" dirty="0">
                <a:solidFill>
                  <a:schemeClr val="tx1"/>
                </a:solidFill>
              </a:rPr>
              <a:t>2. What do you not like?</a:t>
            </a:r>
          </a:p>
          <a:p>
            <a:pPr>
              <a:spcBef>
                <a:spcPts val="0"/>
              </a:spcBef>
              <a:spcAft>
                <a:spcPts val="600"/>
              </a:spcAft>
              <a:buClr>
                <a:srgbClr val="6DBA03"/>
              </a:buClr>
              <a:buFontTx/>
              <a:buChar char="-"/>
              <a:defRPr/>
            </a:pPr>
            <a:r>
              <a:rPr lang="vi-VN" sz="2000" dirty="0" smtClean="0"/>
              <a:t>Cái cây đặt ở vị trí chưa tốt cho lắm</a:t>
            </a:r>
          </a:p>
          <a:p>
            <a:pPr>
              <a:spcBef>
                <a:spcPts val="0"/>
              </a:spcBef>
              <a:spcAft>
                <a:spcPts val="600"/>
              </a:spcAft>
              <a:buClr>
                <a:srgbClr val="6DBA03"/>
              </a:buClr>
              <a:buFontTx/>
              <a:buChar char="-"/>
              <a:defRPr/>
            </a:pPr>
            <a:r>
              <a:rPr lang="vi-VN" sz="2000" dirty="0" smtClean="0"/>
              <a:t>Cần bổ sung thêm nhiều bàn ghế</a:t>
            </a:r>
          </a:p>
          <a:p>
            <a:pPr marL="0" indent="0">
              <a:spcBef>
                <a:spcPts val="0"/>
              </a:spcBef>
              <a:spcAft>
                <a:spcPts val="600"/>
              </a:spcAft>
              <a:buClr>
                <a:srgbClr val="6DBA03"/>
              </a:buClr>
              <a:buNone/>
              <a:defRPr/>
            </a:pPr>
            <a:r>
              <a:rPr lang="en-GB" sz="2000" b="1" dirty="0">
                <a:solidFill>
                  <a:schemeClr val="tx1"/>
                </a:solidFill>
              </a:rPr>
              <a:t>3. What can be improved?</a:t>
            </a:r>
          </a:p>
          <a:p>
            <a:pPr>
              <a:spcBef>
                <a:spcPts val="0"/>
              </a:spcBef>
              <a:spcAft>
                <a:spcPts val="600"/>
              </a:spcAft>
              <a:buClr>
                <a:srgbClr val="6DBA03"/>
              </a:buClr>
              <a:buFontTx/>
              <a:buChar char="-"/>
              <a:defRPr/>
            </a:pPr>
            <a:r>
              <a:rPr lang="vi-VN" sz="2000" dirty="0" smtClean="0"/>
              <a:t>Thêm nhiều bàn ghế </a:t>
            </a:r>
          </a:p>
          <a:p>
            <a:pPr>
              <a:spcBef>
                <a:spcPts val="0"/>
              </a:spcBef>
              <a:spcAft>
                <a:spcPts val="600"/>
              </a:spcAft>
              <a:buClr>
                <a:srgbClr val="6DBA03"/>
              </a:buClr>
              <a:buFontTx/>
              <a:buChar char="-"/>
              <a:defRPr/>
            </a:pPr>
            <a:r>
              <a:rPr lang="vi-VN" sz="2000" dirty="0"/>
              <a:t> </a:t>
            </a:r>
            <a:r>
              <a:rPr lang="vi-VN" sz="2000" dirty="0" smtClean="0"/>
              <a:t>Bố trí lại cây xanh</a:t>
            </a: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97561" y="3352800"/>
            <a:ext cx="4182811" cy="3124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0527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188" y="500063"/>
            <a:ext cx="8229600" cy="546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45741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 y="109538"/>
            <a:ext cx="8229600" cy="599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12792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9067800" cy="762000"/>
          </a:xfrm>
        </p:spPr>
        <p:txBody>
          <a:bodyPr/>
          <a:lstStyle/>
          <a:p>
            <a:pPr>
              <a:defRPr/>
            </a:pPr>
            <a:r>
              <a:rPr lang="en-SG" sz="3375" dirty="0" smtClean="0"/>
              <a:t>FIELD </a:t>
            </a:r>
            <a:r>
              <a:rPr lang="en-SG" sz="3375" dirty="0"/>
              <a:t>OBSERVATION FINDINGS</a:t>
            </a:r>
          </a:p>
        </p:txBody>
      </p:sp>
      <p:sp>
        <p:nvSpPr>
          <p:cNvPr id="5" name="Content Placeholder 4"/>
          <p:cNvSpPr>
            <a:spLocks noGrp="1"/>
          </p:cNvSpPr>
          <p:nvPr>
            <p:ph sz="half" idx="2"/>
          </p:nvPr>
        </p:nvSpPr>
        <p:spPr>
          <a:xfrm>
            <a:off x="4460098" y="1303263"/>
            <a:ext cx="4432926" cy="4800298"/>
          </a:xfrm>
        </p:spPr>
        <p:txBody>
          <a:bodyPr>
            <a:noAutofit/>
          </a:bodyPr>
          <a:lstStyle/>
          <a:p>
            <a:pPr marL="0" indent="0" algn="just" eaLnBrk="1" fontAlgn="auto" hangingPunct="1">
              <a:lnSpc>
                <a:spcPct val="90000"/>
              </a:lnSpc>
              <a:spcBef>
                <a:spcPts val="572"/>
              </a:spcBef>
              <a:spcAft>
                <a:spcPts val="572"/>
              </a:spcAft>
              <a:buNone/>
              <a:defRPr/>
            </a:pPr>
            <a:r>
              <a:rPr lang="en-US" sz="2400" b="1" dirty="0" smtClean="0">
                <a:solidFill>
                  <a:schemeClr val="accent6">
                    <a:lumMod val="75000"/>
                  </a:schemeClr>
                </a:solidFill>
                <a:latin typeface="Times New Roman" pitchFamily="18" charset="0"/>
                <a:cs typeface="Times New Roman" pitchFamily="18" charset="0"/>
              </a:rPr>
              <a:t>Context: </a:t>
            </a:r>
            <a:r>
              <a:rPr lang="en-US" sz="2400" dirty="0" err="1" smtClean="0">
                <a:solidFill>
                  <a:schemeClr val="accent1"/>
                </a:solidFill>
                <a:latin typeface="Times New Roman" pitchFamily="18" charset="0"/>
                <a:cs typeface="Times New Roman" pitchFamily="18" charset="0"/>
              </a:rPr>
              <a:t>Căn</a:t>
            </a:r>
            <a:r>
              <a:rPr lang="en-US" sz="2400" dirty="0" smtClean="0">
                <a:solidFill>
                  <a:schemeClr val="accent1"/>
                </a:solidFill>
                <a:latin typeface="Times New Roman" pitchFamily="18" charset="0"/>
                <a:cs typeface="Times New Roman" pitchFamily="18" charset="0"/>
              </a:rPr>
              <a:t> tin </a:t>
            </a:r>
            <a:r>
              <a:rPr lang="en-US" sz="2400" dirty="0" err="1" smtClean="0">
                <a:solidFill>
                  <a:schemeClr val="accent1"/>
                </a:solidFill>
                <a:latin typeface="Times New Roman" pitchFamily="18" charset="0"/>
                <a:cs typeface="Times New Roman" pitchFamily="18" charset="0"/>
              </a:rPr>
              <a:t>trường</a:t>
            </a:r>
            <a:r>
              <a:rPr lang="en-US" sz="2400" dirty="0" smtClean="0">
                <a:solidFill>
                  <a:schemeClr val="accent1"/>
                </a:solidFill>
                <a:latin typeface="Times New Roman" pitchFamily="18" charset="0"/>
                <a:cs typeface="Times New Roman" pitchFamily="18" charset="0"/>
              </a:rPr>
              <a:t>, 13:00 (14/10) ,</a:t>
            </a:r>
            <a:r>
              <a:rPr lang="en-US" sz="2400" dirty="0" err="1" smtClean="0">
                <a:solidFill>
                  <a:schemeClr val="accent1"/>
                </a:solidFill>
                <a:latin typeface="Times New Roman" pitchFamily="18" charset="0"/>
                <a:cs typeface="Times New Roman" pitchFamily="18" charset="0"/>
              </a:rPr>
              <a:t>cải</a:t>
            </a:r>
            <a:r>
              <a:rPr lang="en-US" sz="2400" dirty="0" smtClean="0">
                <a:solidFill>
                  <a:schemeClr val="accent1"/>
                </a:solidFill>
                <a:latin typeface="Times New Roman" pitchFamily="18" charset="0"/>
                <a:cs typeface="Times New Roman" pitchFamily="18" charset="0"/>
              </a:rPr>
              <a:t> </a:t>
            </a:r>
            <a:r>
              <a:rPr lang="en-US" sz="2400" dirty="0" err="1" smtClean="0">
                <a:solidFill>
                  <a:schemeClr val="accent1"/>
                </a:solidFill>
                <a:latin typeface="Times New Roman" pitchFamily="18" charset="0"/>
                <a:cs typeface="Times New Roman" pitchFamily="18" charset="0"/>
              </a:rPr>
              <a:t>thiện</a:t>
            </a:r>
            <a:r>
              <a:rPr lang="en-US" sz="2400" dirty="0" smtClean="0">
                <a:solidFill>
                  <a:schemeClr val="accent1"/>
                </a:solidFill>
                <a:latin typeface="Times New Roman" pitchFamily="18" charset="0"/>
                <a:cs typeface="Times New Roman" pitchFamily="18" charset="0"/>
              </a:rPr>
              <a:t> </a:t>
            </a:r>
            <a:r>
              <a:rPr lang="en-US" sz="2400" dirty="0" err="1" smtClean="0">
                <a:solidFill>
                  <a:schemeClr val="accent1"/>
                </a:solidFill>
                <a:latin typeface="Times New Roman" pitchFamily="18" charset="0"/>
                <a:cs typeface="Times New Roman" pitchFamily="18" charset="0"/>
              </a:rPr>
              <a:t>căn</a:t>
            </a:r>
            <a:r>
              <a:rPr lang="en-US" sz="2400" dirty="0" smtClean="0">
                <a:solidFill>
                  <a:schemeClr val="accent1"/>
                </a:solidFill>
                <a:latin typeface="Times New Roman" pitchFamily="18" charset="0"/>
                <a:cs typeface="Times New Roman" pitchFamily="18" charset="0"/>
              </a:rPr>
              <a:t> tin </a:t>
            </a:r>
            <a:r>
              <a:rPr lang="en-US" sz="2400" dirty="0" err="1" smtClean="0">
                <a:solidFill>
                  <a:schemeClr val="accent1"/>
                </a:solidFill>
                <a:latin typeface="Times New Roman" pitchFamily="18" charset="0"/>
                <a:cs typeface="Times New Roman" pitchFamily="18" charset="0"/>
              </a:rPr>
              <a:t>cho</a:t>
            </a:r>
            <a:r>
              <a:rPr lang="en-US" sz="2400" dirty="0" smtClean="0">
                <a:solidFill>
                  <a:schemeClr val="accent1"/>
                </a:solidFill>
                <a:latin typeface="Times New Roman" pitchFamily="18" charset="0"/>
                <a:cs typeface="Times New Roman" pitchFamily="18" charset="0"/>
              </a:rPr>
              <a:t> </a:t>
            </a:r>
            <a:r>
              <a:rPr lang="en-US" sz="2400" dirty="0" err="1" smtClean="0">
                <a:solidFill>
                  <a:schemeClr val="accent1"/>
                </a:solidFill>
                <a:latin typeface="Times New Roman" pitchFamily="18" charset="0"/>
                <a:cs typeface="Times New Roman" pitchFamily="18" charset="0"/>
              </a:rPr>
              <a:t>sinh</a:t>
            </a:r>
            <a:r>
              <a:rPr lang="en-US" sz="2400" dirty="0" smtClean="0">
                <a:solidFill>
                  <a:schemeClr val="accent1"/>
                </a:solidFill>
                <a:latin typeface="Times New Roman" pitchFamily="18" charset="0"/>
                <a:cs typeface="Times New Roman" pitchFamily="18" charset="0"/>
              </a:rPr>
              <a:t> </a:t>
            </a:r>
            <a:r>
              <a:rPr lang="en-US" sz="2400" dirty="0" err="1" smtClean="0">
                <a:solidFill>
                  <a:schemeClr val="accent1"/>
                </a:solidFill>
                <a:latin typeface="Times New Roman" pitchFamily="18" charset="0"/>
                <a:cs typeface="Times New Roman" pitchFamily="18" charset="0"/>
              </a:rPr>
              <a:t>viên</a:t>
            </a:r>
            <a:endParaRPr lang="en-US" sz="2400" dirty="0">
              <a:latin typeface="Times New Roman" pitchFamily="18" charset="0"/>
              <a:cs typeface="Times New Roman" pitchFamily="18" charset="0"/>
            </a:endParaRPr>
          </a:p>
          <a:p>
            <a:pPr marL="0" indent="0" algn="just" eaLnBrk="1" fontAlgn="auto" hangingPunct="1">
              <a:lnSpc>
                <a:spcPct val="90000"/>
              </a:lnSpc>
              <a:spcBef>
                <a:spcPts val="572"/>
              </a:spcBef>
              <a:spcAft>
                <a:spcPts val="572"/>
              </a:spcAft>
              <a:buNone/>
              <a:defRPr/>
            </a:pPr>
            <a:r>
              <a:rPr lang="en-US" sz="2400" b="1" dirty="0" smtClean="0">
                <a:solidFill>
                  <a:schemeClr val="accent6">
                    <a:lumMod val="75000"/>
                  </a:schemeClr>
                </a:solidFill>
                <a:latin typeface="Times New Roman" pitchFamily="18" charset="0"/>
                <a:cs typeface="Times New Roman" pitchFamily="18" charset="0"/>
              </a:rPr>
              <a:t>Insights: </a:t>
            </a:r>
            <a:r>
              <a:rPr lang="en-US" sz="2400" dirty="0" err="1" smtClean="0">
                <a:solidFill>
                  <a:schemeClr val="accent1"/>
                </a:solidFill>
                <a:latin typeface="Times New Roman" pitchFamily="18" charset="0"/>
                <a:cs typeface="Times New Roman" pitchFamily="18" charset="0"/>
              </a:rPr>
              <a:t>Cần</a:t>
            </a:r>
            <a:r>
              <a:rPr lang="en-US" sz="2400" dirty="0" smtClean="0">
                <a:solidFill>
                  <a:schemeClr val="accent1"/>
                </a:solidFill>
                <a:latin typeface="Times New Roman" pitchFamily="18" charset="0"/>
                <a:cs typeface="Times New Roman" pitchFamily="18" charset="0"/>
              </a:rPr>
              <a:t> </a:t>
            </a:r>
            <a:r>
              <a:rPr lang="en-US" sz="2400" dirty="0" err="1" smtClean="0">
                <a:solidFill>
                  <a:schemeClr val="accent1"/>
                </a:solidFill>
                <a:latin typeface="Times New Roman" pitchFamily="18" charset="0"/>
                <a:cs typeface="Times New Roman" pitchFamily="18" charset="0"/>
              </a:rPr>
              <a:t>phải</a:t>
            </a:r>
            <a:r>
              <a:rPr lang="en-US" sz="2400" dirty="0" smtClean="0">
                <a:solidFill>
                  <a:schemeClr val="accent1"/>
                </a:solidFill>
                <a:latin typeface="Times New Roman" pitchFamily="18" charset="0"/>
                <a:cs typeface="Times New Roman" pitchFamily="18" charset="0"/>
              </a:rPr>
              <a:t> </a:t>
            </a:r>
            <a:r>
              <a:rPr lang="en-US" sz="2400" dirty="0" err="1" smtClean="0">
                <a:solidFill>
                  <a:schemeClr val="accent1"/>
                </a:solidFill>
                <a:latin typeface="Times New Roman" pitchFamily="18" charset="0"/>
                <a:cs typeface="Times New Roman" pitchFamily="18" charset="0"/>
              </a:rPr>
              <a:t>cải</a:t>
            </a:r>
            <a:r>
              <a:rPr lang="en-US" sz="2400" dirty="0" smtClean="0">
                <a:solidFill>
                  <a:schemeClr val="accent1"/>
                </a:solidFill>
                <a:latin typeface="Times New Roman" pitchFamily="18" charset="0"/>
                <a:cs typeface="Times New Roman" pitchFamily="18" charset="0"/>
              </a:rPr>
              <a:t> </a:t>
            </a:r>
            <a:r>
              <a:rPr lang="en-US" sz="2400" dirty="0" err="1" smtClean="0">
                <a:solidFill>
                  <a:schemeClr val="accent1"/>
                </a:solidFill>
                <a:latin typeface="Times New Roman" pitchFamily="18" charset="0"/>
                <a:cs typeface="Times New Roman" pitchFamily="18" charset="0"/>
              </a:rPr>
              <a:t>thiện</a:t>
            </a:r>
            <a:r>
              <a:rPr lang="en-US" sz="2400" dirty="0" smtClean="0">
                <a:solidFill>
                  <a:schemeClr val="accent1"/>
                </a:solidFill>
                <a:latin typeface="Times New Roman" pitchFamily="18" charset="0"/>
                <a:cs typeface="Times New Roman" pitchFamily="18" charset="0"/>
              </a:rPr>
              <a:t> </a:t>
            </a:r>
            <a:r>
              <a:rPr lang="en-US" sz="2400" dirty="0" err="1" smtClean="0">
                <a:solidFill>
                  <a:schemeClr val="accent1"/>
                </a:solidFill>
                <a:latin typeface="Times New Roman" pitchFamily="18" charset="0"/>
                <a:cs typeface="Times New Roman" pitchFamily="18" charset="0"/>
              </a:rPr>
              <a:t>và</a:t>
            </a:r>
            <a:r>
              <a:rPr lang="en-US" sz="2400" dirty="0" smtClean="0">
                <a:solidFill>
                  <a:schemeClr val="accent1"/>
                </a:solidFill>
                <a:latin typeface="Times New Roman" pitchFamily="18" charset="0"/>
                <a:cs typeface="Times New Roman" pitchFamily="18" charset="0"/>
              </a:rPr>
              <a:t>  </a:t>
            </a:r>
            <a:r>
              <a:rPr lang="en-US" sz="2400" dirty="0" err="1" smtClean="0">
                <a:solidFill>
                  <a:schemeClr val="accent1"/>
                </a:solidFill>
                <a:latin typeface="Times New Roman" pitchFamily="18" charset="0"/>
                <a:cs typeface="Times New Roman" pitchFamily="18" charset="0"/>
              </a:rPr>
              <a:t>nâng</a:t>
            </a:r>
            <a:r>
              <a:rPr lang="en-US" sz="2400" dirty="0" smtClean="0">
                <a:solidFill>
                  <a:schemeClr val="accent1"/>
                </a:solidFill>
                <a:latin typeface="Times New Roman" pitchFamily="18" charset="0"/>
                <a:cs typeface="Times New Roman" pitchFamily="18" charset="0"/>
              </a:rPr>
              <a:t> </a:t>
            </a:r>
            <a:r>
              <a:rPr lang="en-US" sz="2400" dirty="0" err="1" smtClean="0">
                <a:solidFill>
                  <a:schemeClr val="accent1"/>
                </a:solidFill>
                <a:latin typeface="Times New Roman" pitchFamily="18" charset="0"/>
                <a:cs typeface="Times New Roman" pitchFamily="18" charset="0"/>
              </a:rPr>
              <a:t>cao</a:t>
            </a:r>
            <a:r>
              <a:rPr lang="en-US" sz="2400" dirty="0" smtClean="0">
                <a:solidFill>
                  <a:schemeClr val="accent1"/>
                </a:solidFill>
                <a:latin typeface="Times New Roman" pitchFamily="18" charset="0"/>
                <a:cs typeface="Times New Roman" pitchFamily="18" charset="0"/>
              </a:rPr>
              <a:t> </a:t>
            </a:r>
            <a:r>
              <a:rPr lang="en-US" sz="2400" dirty="0" err="1" smtClean="0">
                <a:solidFill>
                  <a:schemeClr val="accent1"/>
                </a:solidFill>
                <a:latin typeface="Times New Roman" pitchFamily="18" charset="0"/>
                <a:cs typeface="Times New Roman" pitchFamily="18" charset="0"/>
              </a:rPr>
              <a:t>chất</a:t>
            </a:r>
            <a:r>
              <a:rPr lang="en-US" sz="2400" dirty="0" smtClean="0">
                <a:solidFill>
                  <a:schemeClr val="accent1"/>
                </a:solidFill>
                <a:latin typeface="Times New Roman" pitchFamily="18" charset="0"/>
                <a:cs typeface="Times New Roman" pitchFamily="18" charset="0"/>
              </a:rPr>
              <a:t> </a:t>
            </a:r>
            <a:r>
              <a:rPr lang="en-US" sz="2400" dirty="0" err="1" smtClean="0">
                <a:solidFill>
                  <a:schemeClr val="accent1"/>
                </a:solidFill>
                <a:latin typeface="Times New Roman" pitchFamily="18" charset="0"/>
                <a:cs typeface="Times New Roman" pitchFamily="18" charset="0"/>
              </a:rPr>
              <a:t>lượng</a:t>
            </a:r>
            <a:r>
              <a:rPr lang="en-US" sz="2400" dirty="0" smtClean="0">
                <a:solidFill>
                  <a:schemeClr val="accent1"/>
                </a:solidFill>
                <a:latin typeface="Times New Roman" pitchFamily="18" charset="0"/>
                <a:cs typeface="Times New Roman" pitchFamily="18" charset="0"/>
              </a:rPr>
              <a:t> </a:t>
            </a:r>
            <a:r>
              <a:rPr lang="en-US" sz="2400" dirty="0" err="1" smtClean="0">
                <a:solidFill>
                  <a:schemeClr val="accent1"/>
                </a:solidFill>
                <a:latin typeface="Times New Roman" pitchFamily="18" charset="0"/>
                <a:cs typeface="Times New Roman" pitchFamily="18" charset="0"/>
              </a:rPr>
              <a:t>đồ</a:t>
            </a:r>
            <a:r>
              <a:rPr lang="en-US" sz="2400" dirty="0" smtClean="0">
                <a:solidFill>
                  <a:schemeClr val="accent1"/>
                </a:solidFill>
                <a:latin typeface="Times New Roman" pitchFamily="18" charset="0"/>
                <a:cs typeface="Times New Roman" pitchFamily="18" charset="0"/>
              </a:rPr>
              <a:t> </a:t>
            </a:r>
            <a:r>
              <a:rPr lang="en-US" sz="2400" dirty="0" err="1" smtClean="0">
                <a:solidFill>
                  <a:schemeClr val="accent1"/>
                </a:solidFill>
                <a:latin typeface="Times New Roman" pitchFamily="18" charset="0"/>
                <a:cs typeface="Times New Roman" pitchFamily="18" charset="0"/>
              </a:rPr>
              <a:t>uống</a:t>
            </a:r>
            <a:r>
              <a:rPr lang="en-US" sz="2400" dirty="0" smtClean="0">
                <a:solidFill>
                  <a:schemeClr val="accent1"/>
                </a:solidFill>
                <a:latin typeface="Times New Roman" pitchFamily="18" charset="0"/>
                <a:cs typeface="Times New Roman" pitchFamily="18" charset="0"/>
              </a:rPr>
              <a:t> , </a:t>
            </a:r>
            <a:r>
              <a:rPr lang="en-US" sz="2400" dirty="0" err="1" smtClean="0">
                <a:solidFill>
                  <a:schemeClr val="accent1"/>
                </a:solidFill>
                <a:latin typeface="Times New Roman" pitchFamily="18" charset="0"/>
                <a:cs typeface="Times New Roman" pitchFamily="18" charset="0"/>
              </a:rPr>
              <a:t>đa</a:t>
            </a:r>
            <a:r>
              <a:rPr lang="en-US" sz="2400" dirty="0" smtClean="0">
                <a:solidFill>
                  <a:schemeClr val="accent1"/>
                </a:solidFill>
                <a:latin typeface="Times New Roman" pitchFamily="18" charset="0"/>
                <a:cs typeface="Times New Roman" pitchFamily="18" charset="0"/>
              </a:rPr>
              <a:t> </a:t>
            </a:r>
            <a:r>
              <a:rPr lang="en-US" sz="2400" dirty="0" err="1" smtClean="0">
                <a:solidFill>
                  <a:schemeClr val="accent1"/>
                </a:solidFill>
                <a:latin typeface="Times New Roman" pitchFamily="18" charset="0"/>
                <a:cs typeface="Times New Roman" pitchFamily="18" charset="0"/>
              </a:rPr>
              <a:t>dạng</a:t>
            </a:r>
            <a:r>
              <a:rPr lang="en-US" sz="2400" dirty="0" smtClean="0">
                <a:solidFill>
                  <a:schemeClr val="accent1"/>
                </a:solidFill>
                <a:latin typeface="Times New Roman" pitchFamily="18" charset="0"/>
                <a:cs typeface="Times New Roman" pitchFamily="18" charset="0"/>
              </a:rPr>
              <a:t> </a:t>
            </a:r>
            <a:r>
              <a:rPr lang="en-US" sz="2400" dirty="0" err="1" smtClean="0">
                <a:solidFill>
                  <a:schemeClr val="accent1"/>
                </a:solidFill>
                <a:latin typeface="Times New Roman" pitchFamily="18" charset="0"/>
                <a:cs typeface="Times New Roman" pitchFamily="18" charset="0"/>
              </a:rPr>
              <a:t>phong</a:t>
            </a:r>
            <a:r>
              <a:rPr lang="en-US" sz="2400" dirty="0" smtClean="0">
                <a:solidFill>
                  <a:schemeClr val="accent1"/>
                </a:solidFill>
                <a:latin typeface="Times New Roman" pitchFamily="18" charset="0"/>
                <a:cs typeface="Times New Roman" pitchFamily="18" charset="0"/>
              </a:rPr>
              <a:t> </a:t>
            </a:r>
            <a:r>
              <a:rPr lang="en-US" sz="2400" dirty="0" err="1" smtClean="0">
                <a:solidFill>
                  <a:schemeClr val="accent1"/>
                </a:solidFill>
                <a:latin typeface="Times New Roman" pitchFamily="18" charset="0"/>
                <a:cs typeface="Times New Roman" pitchFamily="18" charset="0"/>
              </a:rPr>
              <a:t>phú</a:t>
            </a:r>
            <a:r>
              <a:rPr lang="en-US" sz="2400" dirty="0" smtClean="0">
                <a:solidFill>
                  <a:schemeClr val="accent1"/>
                </a:solidFill>
                <a:latin typeface="Times New Roman" pitchFamily="18" charset="0"/>
                <a:cs typeface="Times New Roman" pitchFamily="18" charset="0"/>
              </a:rPr>
              <a:t> menu </a:t>
            </a:r>
            <a:r>
              <a:rPr lang="en-US" sz="2400" dirty="0" err="1" smtClean="0">
                <a:solidFill>
                  <a:schemeClr val="accent1"/>
                </a:solidFill>
                <a:latin typeface="Times New Roman" pitchFamily="18" charset="0"/>
                <a:cs typeface="Times New Roman" pitchFamily="18" charset="0"/>
              </a:rPr>
              <a:t>quán</a:t>
            </a:r>
            <a:r>
              <a:rPr lang="en-US" sz="2400" dirty="0" smtClean="0">
                <a:solidFill>
                  <a:schemeClr val="accent1"/>
                </a:solidFill>
                <a:latin typeface="Times New Roman" pitchFamily="18" charset="0"/>
                <a:cs typeface="Times New Roman" pitchFamily="18" charset="0"/>
              </a:rPr>
              <a:t>, </a:t>
            </a:r>
            <a:r>
              <a:rPr lang="en-US" sz="2400" dirty="0" err="1" smtClean="0">
                <a:solidFill>
                  <a:schemeClr val="accent1"/>
                </a:solidFill>
                <a:latin typeface="Times New Roman" pitchFamily="18" charset="0"/>
                <a:cs typeface="Times New Roman" pitchFamily="18" charset="0"/>
              </a:rPr>
              <a:t>bổ</a:t>
            </a:r>
            <a:r>
              <a:rPr lang="en-US" sz="2400" dirty="0" smtClean="0">
                <a:solidFill>
                  <a:schemeClr val="accent1"/>
                </a:solidFill>
                <a:latin typeface="Times New Roman" pitchFamily="18" charset="0"/>
                <a:cs typeface="Times New Roman" pitchFamily="18" charset="0"/>
              </a:rPr>
              <a:t> sung </a:t>
            </a:r>
            <a:r>
              <a:rPr lang="en-US" sz="2400" dirty="0" err="1" smtClean="0">
                <a:solidFill>
                  <a:schemeClr val="accent1"/>
                </a:solidFill>
                <a:latin typeface="Times New Roman" pitchFamily="18" charset="0"/>
                <a:cs typeface="Times New Roman" pitchFamily="18" charset="0"/>
              </a:rPr>
              <a:t>thêm</a:t>
            </a:r>
            <a:r>
              <a:rPr lang="en-US" sz="2400" dirty="0" smtClean="0">
                <a:solidFill>
                  <a:schemeClr val="accent1"/>
                </a:solidFill>
                <a:latin typeface="Times New Roman" pitchFamily="18" charset="0"/>
                <a:cs typeface="Times New Roman" pitchFamily="18" charset="0"/>
              </a:rPr>
              <a:t> </a:t>
            </a:r>
            <a:r>
              <a:rPr lang="en-US" sz="2400" dirty="0" err="1" smtClean="0">
                <a:solidFill>
                  <a:schemeClr val="accent1"/>
                </a:solidFill>
                <a:latin typeface="Times New Roman" pitchFamily="18" charset="0"/>
                <a:cs typeface="Times New Roman" pitchFamily="18" charset="0"/>
              </a:rPr>
              <a:t>thức</a:t>
            </a:r>
            <a:r>
              <a:rPr lang="en-US" sz="2400" dirty="0" smtClean="0">
                <a:solidFill>
                  <a:schemeClr val="accent1"/>
                </a:solidFill>
                <a:latin typeface="Times New Roman" pitchFamily="18" charset="0"/>
                <a:cs typeface="Times New Roman" pitchFamily="18" charset="0"/>
              </a:rPr>
              <a:t> </a:t>
            </a:r>
            <a:r>
              <a:rPr lang="en-US" sz="2400" dirty="0" err="1" smtClean="0">
                <a:solidFill>
                  <a:schemeClr val="accent1"/>
                </a:solidFill>
                <a:latin typeface="Times New Roman" pitchFamily="18" charset="0"/>
                <a:cs typeface="Times New Roman" pitchFamily="18" charset="0"/>
              </a:rPr>
              <a:t>ăn</a:t>
            </a:r>
            <a:r>
              <a:rPr lang="en-US" sz="2400" dirty="0" smtClean="0">
                <a:solidFill>
                  <a:schemeClr val="accent1"/>
                </a:solidFill>
                <a:latin typeface="Times New Roman" pitchFamily="18" charset="0"/>
                <a:cs typeface="Times New Roman" pitchFamily="18" charset="0"/>
              </a:rPr>
              <a:t> ,</a:t>
            </a:r>
            <a:r>
              <a:rPr lang="en-US" sz="2400" dirty="0" err="1" smtClean="0">
                <a:solidFill>
                  <a:schemeClr val="accent1"/>
                </a:solidFill>
                <a:latin typeface="Times New Roman" pitchFamily="18" charset="0"/>
                <a:cs typeface="Times New Roman" pitchFamily="18" charset="0"/>
              </a:rPr>
              <a:t>cần</a:t>
            </a:r>
            <a:r>
              <a:rPr lang="en-US" sz="2400" dirty="0" smtClean="0">
                <a:solidFill>
                  <a:schemeClr val="accent1"/>
                </a:solidFill>
                <a:latin typeface="Times New Roman" pitchFamily="18" charset="0"/>
                <a:cs typeface="Times New Roman" pitchFamily="18" charset="0"/>
              </a:rPr>
              <a:t> </a:t>
            </a:r>
            <a:r>
              <a:rPr lang="en-US" sz="2400" dirty="0" err="1" smtClean="0">
                <a:solidFill>
                  <a:schemeClr val="accent1"/>
                </a:solidFill>
                <a:latin typeface="Times New Roman" pitchFamily="18" charset="0"/>
                <a:cs typeface="Times New Roman" pitchFamily="18" charset="0"/>
              </a:rPr>
              <a:t>thêm</a:t>
            </a:r>
            <a:r>
              <a:rPr lang="en-US" sz="2400" dirty="0" smtClean="0">
                <a:solidFill>
                  <a:schemeClr val="accent1"/>
                </a:solidFill>
                <a:latin typeface="Times New Roman" pitchFamily="18" charset="0"/>
                <a:cs typeface="Times New Roman" pitchFamily="18" charset="0"/>
              </a:rPr>
              <a:t> </a:t>
            </a:r>
            <a:r>
              <a:rPr lang="en-US" sz="2400" dirty="0" err="1" smtClean="0">
                <a:solidFill>
                  <a:schemeClr val="accent1"/>
                </a:solidFill>
                <a:latin typeface="Times New Roman" pitchFamily="18" charset="0"/>
                <a:cs typeface="Times New Roman" pitchFamily="18" charset="0"/>
              </a:rPr>
              <a:t>ánh</a:t>
            </a:r>
            <a:r>
              <a:rPr lang="en-US" sz="2400" dirty="0" smtClean="0">
                <a:solidFill>
                  <a:schemeClr val="accent1"/>
                </a:solidFill>
                <a:latin typeface="Times New Roman" pitchFamily="18" charset="0"/>
                <a:cs typeface="Times New Roman" pitchFamily="18" charset="0"/>
              </a:rPr>
              <a:t> </a:t>
            </a:r>
            <a:r>
              <a:rPr lang="en-US" sz="2400" dirty="0" err="1" smtClean="0">
                <a:solidFill>
                  <a:schemeClr val="accent1"/>
                </a:solidFill>
                <a:latin typeface="Times New Roman" pitchFamily="18" charset="0"/>
                <a:cs typeface="Times New Roman" pitchFamily="18" charset="0"/>
              </a:rPr>
              <a:t>sáng</a:t>
            </a:r>
            <a:r>
              <a:rPr lang="en-US" sz="2400" dirty="0" smtClean="0">
                <a:solidFill>
                  <a:schemeClr val="accent1"/>
                </a:solidFill>
                <a:latin typeface="Times New Roman" pitchFamily="18" charset="0"/>
                <a:cs typeface="Times New Roman" pitchFamily="18" charset="0"/>
              </a:rPr>
              <a:t>  </a:t>
            </a:r>
            <a:r>
              <a:rPr lang="en-US" sz="2400" dirty="0" err="1" smtClean="0">
                <a:solidFill>
                  <a:schemeClr val="accent1"/>
                </a:solidFill>
                <a:latin typeface="Times New Roman" pitchFamily="18" charset="0"/>
                <a:cs typeface="Times New Roman" pitchFamily="18" charset="0"/>
              </a:rPr>
              <a:t>và</a:t>
            </a:r>
            <a:r>
              <a:rPr lang="en-US" sz="2400" dirty="0" smtClean="0">
                <a:solidFill>
                  <a:schemeClr val="accent1"/>
                </a:solidFill>
                <a:latin typeface="Times New Roman" pitchFamily="18" charset="0"/>
                <a:cs typeface="Times New Roman" pitchFamily="18" charset="0"/>
              </a:rPr>
              <a:t> </a:t>
            </a:r>
            <a:r>
              <a:rPr lang="en-US" sz="2400" dirty="0" err="1" smtClean="0">
                <a:solidFill>
                  <a:schemeClr val="accent1"/>
                </a:solidFill>
                <a:latin typeface="Times New Roman" pitchFamily="18" charset="0"/>
                <a:cs typeface="Times New Roman" pitchFamily="18" charset="0"/>
              </a:rPr>
              <a:t>một</a:t>
            </a:r>
            <a:r>
              <a:rPr lang="en-US" sz="2400" dirty="0" smtClean="0">
                <a:solidFill>
                  <a:schemeClr val="accent1"/>
                </a:solidFill>
                <a:latin typeface="Times New Roman" pitchFamily="18" charset="0"/>
                <a:cs typeface="Times New Roman" pitchFamily="18" charset="0"/>
              </a:rPr>
              <a:t> </a:t>
            </a:r>
            <a:r>
              <a:rPr lang="en-US" sz="2400" dirty="0" err="1" smtClean="0">
                <a:solidFill>
                  <a:schemeClr val="accent1"/>
                </a:solidFill>
                <a:latin typeface="Times New Roman" pitchFamily="18" charset="0"/>
                <a:cs typeface="Times New Roman" pitchFamily="18" charset="0"/>
              </a:rPr>
              <a:t>khu</a:t>
            </a:r>
            <a:r>
              <a:rPr lang="en-US" sz="2400" dirty="0" smtClean="0">
                <a:solidFill>
                  <a:schemeClr val="accent1"/>
                </a:solidFill>
                <a:latin typeface="Times New Roman" pitchFamily="18" charset="0"/>
                <a:cs typeface="Times New Roman" pitchFamily="18" charset="0"/>
              </a:rPr>
              <a:t> </a:t>
            </a:r>
            <a:r>
              <a:rPr lang="en-US" sz="2400" dirty="0" err="1" smtClean="0">
                <a:solidFill>
                  <a:schemeClr val="accent1"/>
                </a:solidFill>
                <a:latin typeface="Times New Roman" pitchFamily="18" charset="0"/>
                <a:cs typeface="Times New Roman" pitchFamily="18" charset="0"/>
              </a:rPr>
              <a:t>vực</a:t>
            </a:r>
            <a:r>
              <a:rPr lang="en-US" sz="2400" dirty="0" smtClean="0">
                <a:solidFill>
                  <a:schemeClr val="accent1"/>
                </a:solidFill>
                <a:latin typeface="Times New Roman" pitchFamily="18" charset="0"/>
                <a:cs typeface="Times New Roman" pitchFamily="18" charset="0"/>
              </a:rPr>
              <a:t> </a:t>
            </a:r>
            <a:r>
              <a:rPr lang="en-US" sz="2400" dirty="0" err="1" smtClean="0">
                <a:solidFill>
                  <a:schemeClr val="accent1"/>
                </a:solidFill>
                <a:latin typeface="Times New Roman" pitchFamily="18" charset="0"/>
                <a:cs typeface="Times New Roman" pitchFamily="18" charset="0"/>
              </a:rPr>
              <a:t>nhà</a:t>
            </a:r>
            <a:r>
              <a:rPr lang="en-US" sz="2400" dirty="0" smtClean="0">
                <a:solidFill>
                  <a:schemeClr val="accent1"/>
                </a:solidFill>
                <a:latin typeface="Times New Roman" pitchFamily="18" charset="0"/>
                <a:cs typeface="Times New Roman" pitchFamily="18" charset="0"/>
              </a:rPr>
              <a:t> </a:t>
            </a:r>
            <a:r>
              <a:rPr lang="en-US" sz="2400" dirty="0" err="1" smtClean="0">
                <a:solidFill>
                  <a:schemeClr val="accent1"/>
                </a:solidFill>
                <a:latin typeface="Times New Roman" pitchFamily="18" charset="0"/>
                <a:cs typeface="Times New Roman" pitchFamily="18" charset="0"/>
              </a:rPr>
              <a:t>kính</a:t>
            </a:r>
            <a:r>
              <a:rPr lang="en-US" sz="2400" dirty="0" smtClean="0">
                <a:solidFill>
                  <a:schemeClr val="accent1"/>
                </a:solidFill>
                <a:latin typeface="Times New Roman" pitchFamily="18" charset="0"/>
                <a:cs typeface="Times New Roman" pitchFamily="18" charset="0"/>
              </a:rPr>
              <a:t> </a:t>
            </a:r>
            <a:r>
              <a:rPr lang="en-US" sz="2400" dirty="0" err="1" smtClean="0">
                <a:solidFill>
                  <a:schemeClr val="accent1"/>
                </a:solidFill>
                <a:latin typeface="Times New Roman" pitchFamily="18" charset="0"/>
                <a:cs typeface="Times New Roman" pitchFamily="18" charset="0"/>
              </a:rPr>
              <a:t>có</a:t>
            </a:r>
            <a:r>
              <a:rPr lang="en-US" sz="2400" dirty="0" smtClean="0">
                <a:solidFill>
                  <a:schemeClr val="accent1"/>
                </a:solidFill>
                <a:latin typeface="Times New Roman" pitchFamily="18" charset="0"/>
                <a:cs typeface="Times New Roman" pitchFamily="18" charset="0"/>
              </a:rPr>
              <a:t> </a:t>
            </a:r>
            <a:r>
              <a:rPr lang="en-US" sz="2400" dirty="0" err="1" smtClean="0">
                <a:solidFill>
                  <a:schemeClr val="accent1"/>
                </a:solidFill>
                <a:latin typeface="Times New Roman" pitchFamily="18" charset="0"/>
                <a:cs typeface="Times New Roman" pitchFamily="18" charset="0"/>
              </a:rPr>
              <a:t>gắn</a:t>
            </a:r>
            <a:r>
              <a:rPr lang="en-US" sz="2400" dirty="0" smtClean="0">
                <a:solidFill>
                  <a:schemeClr val="accent1"/>
                </a:solidFill>
                <a:latin typeface="Times New Roman" pitchFamily="18" charset="0"/>
                <a:cs typeface="Times New Roman" pitchFamily="18" charset="0"/>
              </a:rPr>
              <a:t> </a:t>
            </a:r>
            <a:r>
              <a:rPr lang="en-US" sz="2400" dirty="0" err="1" smtClean="0">
                <a:solidFill>
                  <a:schemeClr val="accent1"/>
                </a:solidFill>
                <a:latin typeface="Times New Roman" pitchFamily="18" charset="0"/>
                <a:cs typeface="Times New Roman" pitchFamily="18" charset="0"/>
              </a:rPr>
              <a:t>máy</a:t>
            </a:r>
            <a:r>
              <a:rPr lang="en-US" sz="2400" dirty="0" smtClean="0">
                <a:solidFill>
                  <a:schemeClr val="accent1"/>
                </a:solidFill>
                <a:latin typeface="Times New Roman" pitchFamily="18" charset="0"/>
                <a:cs typeface="Times New Roman" pitchFamily="18" charset="0"/>
              </a:rPr>
              <a:t> </a:t>
            </a:r>
            <a:r>
              <a:rPr lang="en-US" sz="2400" dirty="0" err="1" smtClean="0">
                <a:solidFill>
                  <a:schemeClr val="accent1"/>
                </a:solidFill>
                <a:latin typeface="Times New Roman" pitchFamily="18" charset="0"/>
                <a:cs typeface="Times New Roman" pitchFamily="18" charset="0"/>
              </a:rPr>
              <a:t>điều</a:t>
            </a:r>
            <a:r>
              <a:rPr lang="en-US" sz="2400" dirty="0" smtClean="0">
                <a:solidFill>
                  <a:schemeClr val="accent1"/>
                </a:solidFill>
                <a:latin typeface="Times New Roman" pitchFamily="18" charset="0"/>
                <a:cs typeface="Times New Roman" pitchFamily="18" charset="0"/>
              </a:rPr>
              <a:t> </a:t>
            </a:r>
            <a:r>
              <a:rPr lang="en-US" sz="2400" dirty="0" err="1" smtClean="0">
                <a:solidFill>
                  <a:schemeClr val="accent1"/>
                </a:solidFill>
                <a:latin typeface="Times New Roman" pitchFamily="18" charset="0"/>
                <a:cs typeface="Times New Roman" pitchFamily="18" charset="0"/>
              </a:rPr>
              <a:t>hòa</a:t>
            </a:r>
            <a:r>
              <a:rPr lang="en-US" sz="2400" dirty="0" smtClean="0">
                <a:solidFill>
                  <a:schemeClr val="accent1"/>
                </a:solidFill>
                <a:latin typeface="Times New Roman" pitchFamily="18" charset="0"/>
                <a:cs typeface="Times New Roman" pitchFamily="18" charset="0"/>
              </a:rPr>
              <a:t>, </a:t>
            </a:r>
            <a:r>
              <a:rPr lang="en-US" sz="2400" dirty="0" err="1" smtClean="0">
                <a:solidFill>
                  <a:schemeClr val="accent1"/>
                </a:solidFill>
                <a:latin typeface="Times New Roman" pitchFamily="18" charset="0"/>
                <a:cs typeface="Times New Roman" pitchFamily="18" charset="0"/>
              </a:rPr>
              <a:t>bổ</a:t>
            </a:r>
            <a:r>
              <a:rPr lang="en-US" sz="2400" dirty="0" smtClean="0">
                <a:solidFill>
                  <a:schemeClr val="accent1"/>
                </a:solidFill>
                <a:latin typeface="Times New Roman" pitchFamily="18" charset="0"/>
                <a:cs typeface="Times New Roman" pitchFamily="18" charset="0"/>
              </a:rPr>
              <a:t> sung </a:t>
            </a:r>
            <a:r>
              <a:rPr lang="en-US" sz="2400" dirty="0" err="1" smtClean="0">
                <a:solidFill>
                  <a:schemeClr val="accent1"/>
                </a:solidFill>
                <a:latin typeface="Times New Roman" pitchFamily="18" charset="0"/>
                <a:cs typeface="Times New Roman" pitchFamily="18" charset="0"/>
              </a:rPr>
              <a:t>wifi</a:t>
            </a:r>
            <a:r>
              <a:rPr lang="en-US" sz="2400" dirty="0" smtClean="0">
                <a:solidFill>
                  <a:schemeClr val="accent1"/>
                </a:solidFill>
                <a:latin typeface="Times New Roman" pitchFamily="18" charset="0"/>
                <a:cs typeface="Times New Roman" pitchFamily="18" charset="0"/>
              </a:rPr>
              <a:t>, </a:t>
            </a:r>
            <a:r>
              <a:rPr lang="en-US" sz="2400" dirty="0" err="1" smtClean="0">
                <a:solidFill>
                  <a:schemeClr val="accent1"/>
                </a:solidFill>
                <a:latin typeface="Times New Roman" pitchFamily="18" charset="0"/>
                <a:cs typeface="Times New Roman" pitchFamily="18" charset="0"/>
              </a:rPr>
              <a:t>bố</a:t>
            </a:r>
            <a:r>
              <a:rPr lang="en-US" sz="2400" dirty="0" smtClean="0">
                <a:solidFill>
                  <a:schemeClr val="accent1"/>
                </a:solidFill>
                <a:latin typeface="Times New Roman" pitchFamily="18" charset="0"/>
                <a:cs typeface="Times New Roman" pitchFamily="18" charset="0"/>
              </a:rPr>
              <a:t> </a:t>
            </a:r>
            <a:r>
              <a:rPr lang="en-US" sz="2400" dirty="0" err="1" smtClean="0">
                <a:solidFill>
                  <a:schemeClr val="accent1"/>
                </a:solidFill>
                <a:latin typeface="Times New Roman" pitchFamily="18" charset="0"/>
                <a:cs typeface="Times New Roman" pitchFamily="18" charset="0"/>
              </a:rPr>
              <a:t>trí</a:t>
            </a:r>
            <a:r>
              <a:rPr lang="en-US" sz="2400" dirty="0" smtClean="0">
                <a:solidFill>
                  <a:schemeClr val="accent1"/>
                </a:solidFill>
                <a:latin typeface="Times New Roman" pitchFamily="18" charset="0"/>
                <a:cs typeface="Times New Roman" pitchFamily="18" charset="0"/>
              </a:rPr>
              <a:t> </a:t>
            </a:r>
            <a:r>
              <a:rPr lang="en-US" sz="2400" dirty="0" err="1" smtClean="0">
                <a:solidFill>
                  <a:schemeClr val="accent1"/>
                </a:solidFill>
                <a:latin typeface="Times New Roman" pitchFamily="18" charset="0"/>
                <a:cs typeface="Times New Roman" pitchFamily="18" charset="0"/>
              </a:rPr>
              <a:t>lại</a:t>
            </a:r>
            <a:r>
              <a:rPr lang="en-US" sz="2400" dirty="0" smtClean="0">
                <a:solidFill>
                  <a:schemeClr val="accent1"/>
                </a:solidFill>
                <a:latin typeface="Times New Roman" pitchFamily="18" charset="0"/>
                <a:cs typeface="Times New Roman" pitchFamily="18" charset="0"/>
              </a:rPr>
              <a:t> </a:t>
            </a:r>
            <a:r>
              <a:rPr lang="en-US" sz="2400" dirty="0" err="1" smtClean="0">
                <a:solidFill>
                  <a:schemeClr val="accent1"/>
                </a:solidFill>
                <a:latin typeface="Times New Roman" pitchFamily="18" charset="0"/>
                <a:cs typeface="Times New Roman" pitchFamily="18" charset="0"/>
              </a:rPr>
              <a:t>quầy</a:t>
            </a:r>
            <a:r>
              <a:rPr lang="en-US" sz="2400" dirty="0" smtClean="0">
                <a:solidFill>
                  <a:schemeClr val="accent1"/>
                </a:solidFill>
                <a:latin typeface="Times New Roman" pitchFamily="18" charset="0"/>
                <a:cs typeface="Times New Roman" pitchFamily="18" charset="0"/>
              </a:rPr>
              <a:t> </a:t>
            </a:r>
            <a:r>
              <a:rPr lang="en-US" sz="2400" dirty="0" err="1" smtClean="0">
                <a:solidFill>
                  <a:schemeClr val="accent1"/>
                </a:solidFill>
                <a:latin typeface="Times New Roman" pitchFamily="18" charset="0"/>
                <a:cs typeface="Times New Roman" pitchFamily="18" charset="0"/>
              </a:rPr>
              <a:t>bán</a:t>
            </a:r>
            <a:r>
              <a:rPr lang="en-US" sz="2400" dirty="0" smtClean="0">
                <a:solidFill>
                  <a:schemeClr val="accent1"/>
                </a:solidFill>
                <a:latin typeface="Times New Roman" pitchFamily="18" charset="0"/>
                <a:cs typeface="Times New Roman" pitchFamily="18" charset="0"/>
              </a:rPr>
              <a:t> </a:t>
            </a:r>
            <a:endParaRPr lang="en-US" sz="2400" dirty="0">
              <a:latin typeface="Times New Roman" pitchFamily="18" charset="0"/>
              <a:cs typeface="Times New Roman" pitchFamily="18" charset="0"/>
            </a:endParaRPr>
          </a:p>
          <a:p>
            <a:pPr marL="0" indent="0" algn="just" eaLnBrk="1" fontAlgn="auto" hangingPunct="1">
              <a:lnSpc>
                <a:spcPct val="90000"/>
              </a:lnSpc>
              <a:spcBef>
                <a:spcPts val="572"/>
              </a:spcBef>
              <a:spcAft>
                <a:spcPts val="572"/>
              </a:spcAft>
              <a:buNone/>
              <a:defRPr/>
            </a:pPr>
            <a:r>
              <a:rPr lang="en-US" sz="2400" b="1" dirty="0">
                <a:solidFill>
                  <a:schemeClr val="accent6">
                    <a:lumMod val="75000"/>
                  </a:schemeClr>
                </a:solidFill>
                <a:latin typeface="Times New Roman" pitchFamily="18" charset="0"/>
                <a:cs typeface="Times New Roman" pitchFamily="18" charset="0"/>
              </a:rPr>
              <a:t>Opportunities</a:t>
            </a:r>
            <a:r>
              <a:rPr lang="en-US" sz="2400" b="1" dirty="0" smtClean="0">
                <a:solidFill>
                  <a:schemeClr val="accent6">
                    <a:lumMod val="75000"/>
                  </a:schemeClr>
                </a:solidFill>
                <a:latin typeface="Times New Roman" pitchFamily="18" charset="0"/>
                <a:cs typeface="Times New Roman" pitchFamily="18" charset="0"/>
              </a:rPr>
              <a:t>: </a:t>
            </a:r>
            <a:r>
              <a:rPr lang="en-US" sz="2400" dirty="0" err="1" smtClean="0">
                <a:solidFill>
                  <a:schemeClr val="accent1"/>
                </a:solidFill>
                <a:latin typeface="Times New Roman" pitchFamily="18" charset="0"/>
                <a:cs typeface="Times New Roman" pitchFamily="18" charset="0"/>
              </a:rPr>
              <a:t>Vị</a:t>
            </a:r>
            <a:r>
              <a:rPr lang="en-US" sz="2400" dirty="0" smtClean="0">
                <a:solidFill>
                  <a:schemeClr val="accent1"/>
                </a:solidFill>
                <a:latin typeface="Times New Roman" pitchFamily="18" charset="0"/>
                <a:cs typeface="Times New Roman" pitchFamily="18" charset="0"/>
              </a:rPr>
              <a:t> </a:t>
            </a:r>
            <a:r>
              <a:rPr lang="en-US" sz="2400" dirty="0" err="1" smtClean="0">
                <a:solidFill>
                  <a:schemeClr val="accent1"/>
                </a:solidFill>
                <a:latin typeface="Times New Roman" pitchFamily="18" charset="0"/>
                <a:cs typeface="Times New Roman" pitchFamily="18" charset="0"/>
              </a:rPr>
              <a:t>trí</a:t>
            </a:r>
            <a:r>
              <a:rPr lang="en-US" sz="2400" dirty="0" smtClean="0">
                <a:solidFill>
                  <a:schemeClr val="accent1"/>
                </a:solidFill>
                <a:latin typeface="Times New Roman" pitchFamily="18" charset="0"/>
                <a:cs typeface="Times New Roman" pitchFamily="18" charset="0"/>
              </a:rPr>
              <a:t> </a:t>
            </a:r>
            <a:r>
              <a:rPr lang="en-US" sz="2400" dirty="0" err="1" smtClean="0">
                <a:solidFill>
                  <a:schemeClr val="accent1"/>
                </a:solidFill>
                <a:latin typeface="Times New Roman" pitchFamily="18" charset="0"/>
                <a:cs typeface="Times New Roman" pitchFamily="18" charset="0"/>
              </a:rPr>
              <a:t>tốt</a:t>
            </a:r>
            <a:r>
              <a:rPr lang="en-US" sz="2400" dirty="0" smtClean="0">
                <a:solidFill>
                  <a:schemeClr val="accent1"/>
                </a:solidFill>
                <a:latin typeface="Times New Roman" pitchFamily="18" charset="0"/>
                <a:cs typeface="Times New Roman" pitchFamily="18" charset="0"/>
              </a:rPr>
              <a:t> ,</a:t>
            </a:r>
            <a:r>
              <a:rPr lang="en-US" sz="2400" dirty="0" err="1" smtClean="0">
                <a:solidFill>
                  <a:schemeClr val="accent1"/>
                </a:solidFill>
                <a:latin typeface="Times New Roman" pitchFamily="18" charset="0"/>
                <a:cs typeface="Times New Roman" pitchFamily="18" charset="0"/>
              </a:rPr>
              <a:t>số</a:t>
            </a:r>
            <a:r>
              <a:rPr lang="en-US" sz="2400" dirty="0" smtClean="0">
                <a:solidFill>
                  <a:schemeClr val="accent1"/>
                </a:solidFill>
                <a:latin typeface="Times New Roman" pitchFamily="18" charset="0"/>
                <a:cs typeface="Times New Roman" pitchFamily="18" charset="0"/>
              </a:rPr>
              <a:t> </a:t>
            </a:r>
            <a:r>
              <a:rPr lang="en-US" sz="2400" dirty="0" err="1" smtClean="0">
                <a:solidFill>
                  <a:schemeClr val="accent1"/>
                </a:solidFill>
                <a:latin typeface="Times New Roman" pitchFamily="18" charset="0"/>
                <a:cs typeface="Times New Roman" pitchFamily="18" charset="0"/>
              </a:rPr>
              <a:t>lượng</a:t>
            </a:r>
            <a:r>
              <a:rPr lang="en-US" sz="2400" dirty="0" smtClean="0">
                <a:solidFill>
                  <a:schemeClr val="accent1"/>
                </a:solidFill>
                <a:latin typeface="Times New Roman" pitchFamily="18" charset="0"/>
                <a:cs typeface="Times New Roman" pitchFamily="18" charset="0"/>
              </a:rPr>
              <a:t> </a:t>
            </a:r>
            <a:r>
              <a:rPr lang="en-US" sz="2400" dirty="0" err="1" smtClean="0">
                <a:solidFill>
                  <a:schemeClr val="accent1"/>
                </a:solidFill>
                <a:latin typeface="Times New Roman" pitchFamily="18" charset="0"/>
                <a:cs typeface="Times New Roman" pitchFamily="18" charset="0"/>
              </a:rPr>
              <a:t>khách</a:t>
            </a:r>
            <a:r>
              <a:rPr lang="en-US" sz="2400" dirty="0" smtClean="0">
                <a:solidFill>
                  <a:schemeClr val="accent1"/>
                </a:solidFill>
                <a:latin typeface="Times New Roman" pitchFamily="18" charset="0"/>
                <a:cs typeface="Times New Roman" pitchFamily="18" charset="0"/>
              </a:rPr>
              <a:t> </a:t>
            </a:r>
            <a:r>
              <a:rPr lang="en-US" sz="2400" dirty="0" err="1" smtClean="0">
                <a:solidFill>
                  <a:schemeClr val="accent1"/>
                </a:solidFill>
                <a:latin typeface="Times New Roman" pitchFamily="18" charset="0"/>
                <a:cs typeface="Times New Roman" pitchFamily="18" charset="0"/>
              </a:rPr>
              <a:t>tương</a:t>
            </a:r>
            <a:r>
              <a:rPr lang="en-US" sz="2400" dirty="0" smtClean="0">
                <a:solidFill>
                  <a:schemeClr val="accent1"/>
                </a:solidFill>
                <a:latin typeface="Times New Roman" pitchFamily="18" charset="0"/>
                <a:cs typeface="Times New Roman" pitchFamily="18" charset="0"/>
              </a:rPr>
              <a:t> </a:t>
            </a:r>
            <a:r>
              <a:rPr lang="en-US" sz="2400" dirty="0" err="1" smtClean="0">
                <a:solidFill>
                  <a:schemeClr val="accent1"/>
                </a:solidFill>
                <a:latin typeface="Times New Roman" pitchFamily="18" charset="0"/>
                <a:cs typeface="Times New Roman" pitchFamily="18" charset="0"/>
              </a:rPr>
              <a:t>đối</a:t>
            </a:r>
            <a:r>
              <a:rPr lang="en-US" sz="2400" dirty="0" smtClean="0">
                <a:solidFill>
                  <a:schemeClr val="accent1"/>
                </a:solidFill>
                <a:latin typeface="Times New Roman" pitchFamily="18" charset="0"/>
                <a:cs typeface="Times New Roman" pitchFamily="18" charset="0"/>
              </a:rPr>
              <a:t> </a:t>
            </a:r>
            <a:r>
              <a:rPr lang="en-US" sz="2400" dirty="0" err="1" smtClean="0">
                <a:solidFill>
                  <a:schemeClr val="accent1"/>
                </a:solidFill>
                <a:latin typeface="Times New Roman" pitchFamily="18" charset="0"/>
                <a:cs typeface="Times New Roman" pitchFamily="18" charset="0"/>
              </a:rPr>
              <a:t>ổn</a:t>
            </a:r>
            <a:r>
              <a:rPr lang="en-US" sz="2400" dirty="0" smtClean="0">
                <a:solidFill>
                  <a:schemeClr val="accent1"/>
                </a:solidFill>
                <a:latin typeface="Times New Roman" pitchFamily="18" charset="0"/>
                <a:cs typeface="Times New Roman" pitchFamily="18" charset="0"/>
              </a:rPr>
              <a:t> </a:t>
            </a:r>
            <a:r>
              <a:rPr lang="en-US" sz="2400" dirty="0" err="1" smtClean="0">
                <a:solidFill>
                  <a:schemeClr val="accent1"/>
                </a:solidFill>
                <a:latin typeface="Times New Roman" pitchFamily="18" charset="0"/>
                <a:cs typeface="Times New Roman" pitchFamily="18" charset="0"/>
              </a:rPr>
              <a:t>đinh</a:t>
            </a:r>
            <a:r>
              <a:rPr lang="en-US" sz="2400" dirty="0" smtClean="0">
                <a:solidFill>
                  <a:schemeClr val="accent1"/>
                </a:solidFill>
                <a:latin typeface="Times New Roman" pitchFamily="18" charset="0"/>
                <a:cs typeface="Times New Roman" pitchFamily="18" charset="0"/>
              </a:rPr>
              <a:t> , </a:t>
            </a:r>
            <a:r>
              <a:rPr lang="en-US" sz="2400" dirty="0" err="1" smtClean="0">
                <a:solidFill>
                  <a:schemeClr val="accent1"/>
                </a:solidFill>
                <a:latin typeface="Times New Roman" pitchFamily="18" charset="0"/>
                <a:cs typeface="Times New Roman" pitchFamily="18" charset="0"/>
              </a:rPr>
              <a:t>nhưng</a:t>
            </a:r>
            <a:r>
              <a:rPr lang="en-US" sz="2400" dirty="0" smtClean="0">
                <a:solidFill>
                  <a:schemeClr val="accent1"/>
                </a:solidFill>
                <a:latin typeface="Times New Roman" pitchFamily="18" charset="0"/>
                <a:cs typeface="Times New Roman" pitchFamily="18" charset="0"/>
              </a:rPr>
              <a:t> </a:t>
            </a:r>
            <a:r>
              <a:rPr lang="en-US" sz="2400" dirty="0" err="1" smtClean="0">
                <a:solidFill>
                  <a:schemeClr val="accent1"/>
                </a:solidFill>
                <a:latin typeface="Times New Roman" pitchFamily="18" charset="0"/>
                <a:cs typeface="Times New Roman" pitchFamily="18" charset="0"/>
              </a:rPr>
              <a:t>có</a:t>
            </a:r>
            <a:r>
              <a:rPr lang="en-US" sz="2400" dirty="0" smtClean="0">
                <a:solidFill>
                  <a:schemeClr val="accent1"/>
                </a:solidFill>
                <a:latin typeface="Times New Roman" pitchFamily="18" charset="0"/>
                <a:cs typeface="Times New Roman" pitchFamily="18" charset="0"/>
              </a:rPr>
              <a:t> </a:t>
            </a:r>
            <a:r>
              <a:rPr lang="en-US" sz="2400" dirty="0" err="1" smtClean="0">
                <a:solidFill>
                  <a:schemeClr val="accent1"/>
                </a:solidFill>
                <a:latin typeface="Times New Roman" pitchFamily="18" charset="0"/>
                <a:cs typeface="Times New Roman" pitchFamily="18" charset="0"/>
              </a:rPr>
              <a:t>ít</a:t>
            </a:r>
            <a:r>
              <a:rPr lang="en-US" sz="2400" dirty="0" smtClean="0">
                <a:solidFill>
                  <a:schemeClr val="accent1"/>
                </a:solidFill>
                <a:latin typeface="Times New Roman" pitchFamily="18" charset="0"/>
                <a:cs typeface="Times New Roman" pitchFamily="18" charset="0"/>
              </a:rPr>
              <a:t> </a:t>
            </a:r>
            <a:r>
              <a:rPr lang="en-US" sz="2400" dirty="0" err="1" smtClean="0">
                <a:solidFill>
                  <a:schemeClr val="accent1"/>
                </a:solidFill>
                <a:latin typeface="Times New Roman" pitchFamily="18" charset="0"/>
                <a:cs typeface="Times New Roman" pitchFamily="18" charset="0"/>
              </a:rPr>
              <a:t>sự</a:t>
            </a:r>
            <a:r>
              <a:rPr lang="en-US" sz="2400" dirty="0" smtClean="0">
                <a:solidFill>
                  <a:schemeClr val="accent1"/>
                </a:solidFill>
                <a:latin typeface="Times New Roman" pitchFamily="18" charset="0"/>
                <a:cs typeface="Times New Roman" pitchFamily="18" charset="0"/>
              </a:rPr>
              <a:t> </a:t>
            </a:r>
            <a:r>
              <a:rPr lang="en-US" sz="2400" dirty="0" err="1" smtClean="0">
                <a:solidFill>
                  <a:schemeClr val="accent1"/>
                </a:solidFill>
                <a:latin typeface="Times New Roman" pitchFamily="18" charset="0"/>
                <a:cs typeface="Times New Roman" pitchFamily="18" charset="0"/>
              </a:rPr>
              <a:t>thu</a:t>
            </a:r>
            <a:r>
              <a:rPr lang="en-US" sz="2400" dirty="0" smtClean="0">
                <a:solidFill>
                  <a:schemeClr val="accent1"/>
                </a:solidFill>
                <a:latin typeface="Times New Roman" pitchFamily="18" charset="0"/>
                <a:cs typeface="Times New Roman" pitchFamily="18" charset="0"/>
              </a:rPr>
              <a:t> </a:t>
            </a:r>
            <a:r>
              <a:rPr lang="en-US" sz="2400" dirty="0" err="1" smtClean="0">
                <a:solidFill>
                  <a:schemeClr val="accent1"/>
                </a:solidFill>
                <a:latin typeface="Times New Roman" pitchFamily="18" charset="0"/>
                <a:cs typeface="Times New Roman" pitchFamily="18" charset="0"/>
              </a:rPr>
              <a:t>hút</a:t>
            </a:r>
            <a:r>
              <a:rPr lang="en-US" sz="2400" dirty="0" smtClean="0">
                <a:solidFill>
                  <a:schemeClr val="accent1"/>
                </a:solidFill>
                <a:latin typeface="Times New Roman" pitchFamily="18" charset="0"/>
                <a:cs typeface="Times New Roman" pitchFamily="18" charset="0"/>
              </a:rPr>
              <a:t> </a:t>
            </a:r>
            <a:r>
              <a:rPr lang="en-US" sz="2400" dirty="0" err="1" smtClean="0">
                <a:solidFill>
                  <a:schemeClr val="accent1"/>
                </a:solidFill>
                <a:latin typeface="Times New Roman" pitchFamily="18" charset="0"/>
                <a:cs typeface="Times New Roman" pitchFamily="18" charset="0"/>
              </a:rPr>
              <a:t>khách</a:t>
            </a:r>
            <a:r>
              <a:rPr lang="en-US" sz="2400" dirty="0" smtClean="0">
                <a:solidFill>
                  <a:schemeClr val="accent1"/>
                </a:solidFill>
                <a:latin typeface="Times New Roman" pitchFamily="18" charset="0"/>
                <a:cs typeface="Times New Roman" pitchFamily="18" charset="0"/>
              </a:rPr>
              <a:t> ,</a:t>
            </a:r>
            <a:r>
              <a:rPr lang="en-US" sz="2400" dirty="0" err="1" smtClean="0">
                <a:solidFill>
                  <a:schemeClr val="accent1"/>
                </a:solidFill>
                <a:latin typeface="Times New Roman" pitchFamily="18" charset="0"/>
                <a:cs typeface="Times New Roman" pitchFamily="18" charset="0"/>
              </a:rPr>
              <a:t>cạnh</a:t>
            </a:r>
            <a:r>
              <a:rPr lang="en-US" sz="2400" dirty="0" smtClean="0">
                <a:solidFill>
                  <a:schemeClr val="accent1"/>
                </a:solidFill>
                <a:latin typeface="Times New Roman" pitchFamily="18" charset="0"/>
                <a:cs typeface="Times New Roman" pitchFamily="18" charset="0"/>
              </a:rPr>
              <a:t> </a:t>
            </a:r>
            <a:r>
              <a:rPr lang="en-US" sz="2400" dirty="0" err="1" smtClean="0">
                <a:solidFill>
                  <a:schemeClr val="accent1"/>
                </a:solidFill>
                <a:latin typeface="Times New Roman" pitchFamily="18" charset="0"/>
                <a:cs typeface="Times New Roman" pitchFamily="18" charset="0"/>
              </a:rPr>
              <a:t>tranh</a:t>
            </a:r>
            <a:r>
              <a:rPr lang="en-US" sz="2400" dirty="0" smtClean="0">
                <a:solidFill>
                  <a:schemeClr val="accent1"/>
                </a:solidFill>
                <a:latin typeface="Times New Roman" pitchFamily="18" charset="0"/>
                <a:cs typeface="Times New Roman" pitchFamily="18" charset="0"/>
              </a:rPr>
              <a:t> </a:t>
            </a:r>
            <a:r>
              <a:rPr lang="en-US" sz="2400" dirty="0" err="1" smtClean="0">
                <a:solidFill>
                  <a:schemeClr val="accent1"/>
                </a:solidFill>
                <a:latin typeface="Times New Roman" pitchFamily="18" charset="0"/>
                <a:cs typeface="Times New Roman" pitchFamily="18" charset="0"/>
              </a:rPr>
              <a:t>thấp</a:t>
            </a:r>
            <a:r>
              <a:rPr lang="en-US" sz="2400" dirty="0" smtClean="0">
                <a:solidFill>
                  <a:schemeClr val="accent1"/>
                </a:solidFill>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
        <p:nvSpPr>
          <p:cNvPr id="3" name="Rounded Rectangle 2"/>
          <p:cNvSpPr/>
          <p:nvPr/>
        </p:nvSpPr>
        <p:spPr>
          <a:xfrm>
            <a:off x="420289" y="3827948"/>
            <a:ext cx="3797297" cy="2050313"/>
          </a:xfrm>
          <a:prstGeom prst="roundRect">
            <a:avLst/>
          </a:prstGeom>
          <a:noFill/>
          <a:ln>
            <a:solidFill>
              <a:schemeClr val="accent6">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294" tIns="32147" rIns="64294" bIns="32147" numCol="1" spcCol="0" rtlCol="0" fromWordArt="0" anchor="ctr" anchorCtr="0" forceAA="0" compatLnSpc="1">
            <a:prstTxWarp prst="textNoShape">
              <a:avLst/>
            </a:prstTxWarp>
            <a:noAutofit/>
          </a:bodyPr>
          <a:lstStyle/>
          <a:p>
            <a:pPr algn="ctr" eaLnBrk="0" fontAlgn="base" hangingPunct="0">
              <a:spcBef>
                <a:spcPct val="0"/>
              </a:spcBef>
              <a:spcAft>
                <a:spcPct val="0"/>
              </a:spcAft>
            </a:pPr>
            <a:endParaRPr lang="en-SG" sz="2953">
              <a:solidFill>
                <a:prstClr val="white"/>
              </a:solidFill>
              <a:sym typeface="Gill Sans" charset="0"/>
            </a:endParaRPr>
          </a:p>
        </p:txBody>
      </p:sp>
      <p:sp>
        <p:nvSpPr>
          <p:cNvPr id="6" name="Rounded Rectangle 5"/>
          <p:cNvSpPr/>
          <p:nvPr/>
        </p:nvSpPr>
        <p:spPr>
          <a:xfrm>
            <a:off x="420289" y="1600200"/>
            <a:ext cx="3797297" cy="2050313"/>
          </a:xfrm>
          <a:prstGeom prst="roundRect">
            <a:avLst/>
          </a:prstGeom>
          <a:noFill/>
          <a:ln>
            <a:solidFill>
              <a:schemeClr val="accent6">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294" tIns="32147" rIns="64294" bIns="32147" numCol="1" spcCol="0" rtlCol="0" fromWordArt="0" anchor="ctr" anchorCtr="0" forceAA="0" compatLnSpc="1">
            <a:prstTxWarp prst="textNoShape">
              <a:avLst/>
            </a:prstTxWarp>
            <a:noAutofit/>
          </a:bodyPr>
          <a:lstStyle/>
          <a:p>
            <a:pPr algn="ctr" eaLnBrk="0" fontAlgn="base" hangingPunct="0">
              <a:spcBef>
                <a:spcPct val="0"/>
              </a:spcBef>
              <a:spcAft>
                <a:spcPct val="0"/>
              </a:spcAft>
            </a:pPr>
            <a:endParaRPr lang="en-SG" sz="2953">
              <a:solidFill>
                <a:prstClr val="white"/>
              </a:solidFill>
              <a:sym typeface="Gill Sans" charset="0"/>
            </a:endParaRPr>
          </a:p>
        </p:txBody>
      </p:sp>
      <p:sp>
        <p:nvSpPr>
          <p:cNvPr id="4" name="Rounded Rectangle 3"/>
          <p:cNvSpPr/>
          <p:nvPr/>
        </p:nvSpPr>
        <p:spPr>
          <a:xfrm>
            <a:off x="420289" y="1600200"/>
            <a:ext cx="3797297" cy="2050313"/>
          </a:xfrm>
          <a:prstGeom prst="roundRect">
            <a:avLst/>
          </a:prstGeom>
          <a:blipFill>
            <a:blip r:embed="rId2"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prstClr val="white"/>
              </a:solidFill>
            </a:endParaRPr>
          </a:p>
        </p:txBody>
      </p:sp>
      <p:sp>
        <p:nvSpPr>
          <p:cNvPr id="7" name="Rounded Rectangle 6"/>
          <p:cNvSpPr/>
          <p:nvPr/>
        </p:nvSpPr>
        <p:spPr>
          <a:xfrm>
            <a:off x="420289" y="3827948"/>
            <a:ext cx="3797297" cy="2050313"/>
          </a:xfrm>
          <a:prstGeom prst="roundRect">
            <a:avLst/>
          </a:prstGeom>
          <a:blipFill>
            <a:blip r:embed="rId3"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prstClr val="white"/>
              </a:solidFill>
            </a:endParaRPr>
          </a:p>
        </p:txBody>
      </p:sp>
    </p:spTree>
    <p:extLst>
      <p:ext uri="{BB962C8B-B14F-4D97-AF65-F5344CB8AC3E}">
        <p14:creationId xmlns:p14="http://schemas.microsoft.com/office/powerpoint/2010/main" val="1760386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8800" y="1371600"/>
            <a:ext cx="3391661" cy="1999340"/>
          </a:xfrm>
        </p:spPr>
        <p:txBody>
          <a:bodyPr>
            <a:noAutofit/>
          </a:bodyPr>
          <a:lstStyle/>
          <a:p>
            <a:pPr algn="just"/>
            <a:r>
              <a:rPr lang="en-US" sz="2800" b="1" dirty="0" smtClean="0">
                <a:solidFill>
                  <a:schemeClr val="accent6">
                    <a:lumMod val="75000"/>
                  </a:schemeClr>
                </a:solidFill>
                <a:latin typeface="Times New Roman" pitchFamily="18" charset="0"/>
                <a:cs typeface="Times New Roman" pitchFamily="18" charset="0"/>
              </a:rPr>
              <a:t>Challenges</a:t>
            </a:r>
            <a:r>
              <a:rPr lang="en-US" sz="2800" b="1" dirty="0">
                <a:solidFill>
                  <a:schemeClr val="accent6">
                    <a:lumMod val="75000"/>
                  </a:schemeClr>
                </a:solidFill>
                <a:latin typeface="Times New Roman" pitchFamily="18" charset="0"/>
                <a:cs typeface="Times New Roman" pitchFamily="18" charset="0"/>
              </a:rPr>
              <a:t>: </a:t>
            </a:r>
            <a:r>
              <a:rPr lang="en-US" sz="2800" b="1" dirty="0" smtClean="0">
                <a:solidFill>
                  <a:schemeClr val="accent6">
                    <a:lumMod val="75000"/>
                  </a:schemeClr>
                </a:solidFill>
                <a:latin typeface="Times New Roman" pitchFamily="18" charset="0"/>
                <a:cs typeface="Times New Roman" pitchFamily="18" charset="0"/>
              </a:rPr>
              <a:t>: </a:t>
            </a:r>
            <a:r>
              <a:rPr lang="en-US" sz="2800" dirty="0" err="1" smtClean="0">
                <a:solidFill>
                  <a:schemeClr val="accent1"/>
                </a:solidFill>
                <a:latin typeface="Times New Roman" pitchFamily="18" charset="0"/>
                <a:cs typeface="Times New Roman" pitchFamily="18" charset="0"/>
              </a:rPr>
              <a:t>Bô</a:t>
            </a:r>
            <a:r>
              <a:rPr lang="en-US" sz="2800" dirty="0" smtClean="0">
                <a:solidFill>
                  <a:schemeClr val="accent1"/>
                </a:solidFill>
                <a:latin typeface="Times New Roman" pitchFamily="18" charset="0"/>
                <a:cs typeface="Times New Roman" pitchFamily="18" charset="0"/>
              </a:rPr>
              <a:t> </a:t>
            </a:r>
            <a:r>
              <a:rPr lang="en-US" sz="2800" dirty="0" err="1" smtClean="0">
                <a:solidFill>
                  <a:schemeClr val="accent1"/>
                </a:solidFill>
                <a:latin typeface="Times New Roman" pitchFamily="18" charset="0"/>
                <a:cs typeface="Times New Roman" pitchFamily="18" charset="0"/>
              </a:rPr>
              <a:t>trí</a:t>
            </a:r>
            <a:r>
              <a:rPr lang="en-US" sz="2800" dirty="0" smtClean="0">
                <a:solidFill>
                  <a:schemeClr val="accent1"/>
                </a:solidFill>
                <a:latin typeface="Times New Roman" pitchFamily="18" charset="0"/>
                <a:cs typeface="Times New Roman" pitchFamily="18" charset="0"/>
              </a:rPr>
              <a:t> </a:t>
            </a:r>
            <a:r>
              <a:rPr lang="en-US" sz="2800" dirty="0" err="1" smtClean="0">
                <a:solidFill>
                  <a:schemeClr val="accent1"/>
                </a:solidFill>
                <a:latin typeface="Times New Roman" pitchFamily="18" charset="0"/>
                <a:cs typeface="Times New Roman" pitchFamily="18" charset="0"/>
              </a:rPr>
              <a:t>thêm</a:t>
            </a:r>
            <a:r>
              <a:rPr lang="en-US" sz="2800" dirty="0" smtClean="0">
                <a:solidFill>
                  <a:schemeClr val="accent1"/>
                </a:solidFill>
                <a:latin typeface="Times New Roman" pitchFamily="18" charset="0"/>
                <a:cs typeface="Times New Roman" pitchFamily="18" charset="0"/>
              </a:rPr>
              <a:t> 1 TV, </a:t>
            </a:r>
            <a:r>
              <a:rPr lang="en-US" sz="2800" dirty="0" err="1" smtClean="0">
                <a:solidFill>
                  <a:schemeClr val="accent1"/>
                </a:solidFill>
                <a:latin typeface="Times New Roman" pitchFamily="18" charset="0"/>
                <a:cs typeface="Times New Roman" pitchFamily="18" charset="0"/>
              </a:rPr>
              <a:t>wifi</a:t>
            </a:r>
            <a:r>
              <a:rPr lang="en-US" sz="2800" dirty="0" smtClean="0">
                <a:solidFill>
                  <a:schemeClr val="accent1"/>
                </a:solidFill>
                <a:latin typeface="Times New Roman" pitchFamily="18" charset="0"/>
                <a:cs typeface="Times New Roman" pitchFamily="18" charset="0"/>
              </a:rPr>
              <a:t>, </a:t>
            </a:r>
            <a:r>
              <a:rPr lang="en-US" sz="2800" dirty="0" err="1" smtClean="0">
                <a:solidFill>
                  <a:schemeClr val="accent1"/>
                </a:solidFill>
                <a:latin typeface="Times New Roman" pitchFamily="18" charset="0"/>
                <a:cs typeface="Times New Roman" pitchFamily="18" charset="0"/>
              </a:rPr>
              <a:t>máy</a:t>
            </a:r>
            <a:r>
              <a:rPr lang="en-US" sz="2800" dirty="0" smtClean="0">
                <a:solidFill>
                  <a:schemeClr val="accent1"/>
                </a:solidFill>
                <a:latin typeface="Times New Roman" pitchFamily="18" charset="0"/>
                <a:cs typeface="Times New Roman" pitchFamily="18" charset="0"/>
              </a:rPr>
              <a:t> </a:t>
            </a:r>
            <a:r>
              <a:rPr lang="en-US" sz="2800" dirty="0" err="1" smtClean="0">
                <a:solidFill>
                  <a:schemeClr val="accent1"/>
                </a:solidFill>
                <a:latin typeface="Times New Roman" pitchFamily="18" charset="0"/>
                <a:cs typeface="Times New Roman" pitchFamily="18" charset="0"/>
              </a:rPr>
              <a:t>điều</a:t>
            </a:r>
            <a:r>
              <a:rPr lang="en-US" sz="2800" dirty="0" smtClean="0">
                <a:solidFill>
                  <a:schemeClr val="accent1"/>
                </a:solidFill>
                <a:latin typeface="Times New Roman" pitchFamily="18" charset="0"/>
                <a:cs typeface="Times New Roman" pitchFamily="18" charset="0"/>
              </a:rPr>
              <a:t> </a:t>
            </a:r>
            <a:r>
              <a:rPr lang="en-US" sz="2800" dirty="0" err="1" smtClean="0">
                <a:solidFill>
                  <a:schemeClr val="accent1"/>
                </a:solidFill>
                <a:latin typeface="Times New Roman" pitchFamily="18" charset="0"/>
                <a:cs typeface="Times New Roman" pitchFamily="18" charset="0"/>
              </a:rPr>
              <a:t>hòa</a:t>
            </a:r>
            <a:r>
              <a:rPr lang="en-US" sz="2800" dirty="0" smtClean="0">
                <a:solidFill>
                  <a:schemeClr val="accent1"/>
                </a:solidFill>
                <a:latin typeface="Times New Roman" pitchFamily="18" charset="0"/>
                <a:cs typeface="Times New Roman" pitchFamily="18" charset="0"/>
              </a:rPr>
              <a:t>, </a:t>
            </a:r>
            <a:r>
              <a:rPr lang="en-US" sz="2800" dirty="0" err="1" smtClean="0">
                <a:solidFill>
                  <a:schemeClr val="accent1"/>
                </a:solidFill>
                <a:latin typeface="Times New Roman" pitchFamily="18" charset="0"/>
                <a:cs typeface="Times New Roman" pitchFamily="18" charset="0"/>
              </a:rPr>
              <a:t>bộ</a:t>
            </a:r>
            <a:r>
              <a:rPr lang="en-US" sz="2800" dirty="0" smtClean="0">
                <a:solidFill>
                  <a:schemeClr val="accent1"/>
                </a:solidFill>
                <a:latin typeface="Times New Roman" pitchFamily="18" charset="0"/>
                <a:cs typeface="Times New Roman" pitchFamily="18" charset="0"/>
              </a:rPr>
              <a:t> </a:t>
            </a:r>
            <a:r>
              <a:rPr lang="en-US" sz="2800" dirty="0" err="1" smtClean="0">
                <a:solidFill>
                  <a:schemeClr val="accent1"/>
                </a:solidFill>
                <a:latin typeface="Times New Roman" pitchFamily="18" charset="0"/>
                <a:cs typeface="Times New Roman" pitchFamily="18" charset="0"/>
              </a:rPr>
              <a:t>bàn</a:t>
            </a:r>
            <a:r>
              <a:rPr lang="en-US" sz="2800" dirty="0" smtClean="0">
                <a:solidFill>
                  <a:schemeClr val="accent1"/>
                </a:solidFill>
                <a:latin typeface="Times New Roman" pitchFamily="18" charset="0"/>
                <a:cs typeface="Times New Roman" pitchFamily="18" charset="0"/>
              </a:rPr>
              <a:t> </a:t>
            </a:r>
            <a:r>
              <a:rPr lang="en-US" sz="2800" dirty="0" err="1" smtClean="0">
                <a:solidFill>
                  <a:schemeClr val="accent1"/>
                </a:solidFill>
                <a:latin typeface="Times New Roman" pitchFamily="18" charset="0"/>
                <a:cs typeface="Times New Roman" pitchFamily="18" charset="0"/>
              </a:rPr>
              <a:t>ghế</a:t>
            </a:r>
            <a:r>
              <a:rPr lang="en-US" sz="2800" dirty="0" smtClean="0">
                <a:solidFill>
                  <a:schemeClr val="accent1"/>
                </a:solidFill>
                <a:latin typeface="Times New Roman" pitchFamily="18" charset="0"/>
                <a:cs typeface="Times New Roman" pitchFamily="18" charset="0"/>
              </a:rPr>
              <a:t> </a:t>
            </a:r>
            <a:r>
              <a:rPr lang="en-US" sz="2800" dirty="0" err="1" smtClean="0">
                <a:solidFill>
                  <a:schemeClr val="accent1"/>
                </a:solidFill>
                <a:latin typeface="Times New Roman" pitchFamily="18" charset="0"/>
                <a:cs typeface="Times New Roman" pitchFamily="18" charset="0"/>
              </a:rPr>
              <a:t>mới</a:t>
            </a:r>
            <a:r>
              <a:rPr lang="en-US" sz="2800" dirty="0" smtClean="0">
                <a:solidFill>
                  <a:schemeClr val="accent1"/>
                </a:solidFill>
                <a:latin typeface="Times New Roman" pitchFamily="18" charset="0"/>
                <a:cs typeface="Times New Roman" pitchFamily="18" charset="0"/>
              </a:rPr>
              <a:t>, </a:t>
            </a:r>
            <a:r>
              <a:rPr lang="en-US" sz="2800" dirty="0" err="1" smtClean="0">
                <a:solidFill>
                  <a:schemeClr val="accent1"/>
                </a:solidFill>
                <a:latin typeface="Times New Roman" pitchFamily="18" charset="0"/>
                <a:cs typeface="Times New Roman" pitchFamily="18" charset="0"/>
              </a:rPr>
              <a:t>đa</a:t>
            </a:r>
            <a:r>
              <a:rPr lang="en-US" sz="2800" dirty="0" smtClean="0">
                <a:solidFill>
                  <a:schemeClr val="accent1"/>
                </a:solidFill>
                <a:latin typeface="Times New Roman" pitchFamily="18" charset="0"/>
                <a:cs typeface="Times New Roman" pitchFamily="18" charset="0"/>
              </a:rPr>
              <a:t> </a:t>
            </a:r>
            <a:r>
              <a:rPr lang="en-US" sz="2800" dirty="0" err="1" smtClean="0">
                <a:solidFill>
                  <a:schemeClr val="accent1"/>
                </a:solidFill>
                <a:latin typeface="Times New Roman" pitchFamily="18" charset="0"/>
                <a:cs typeface="Times New Roman" pitchFamily="18" charset="0"/>
              </a:rPr>
              <a:t>dạng</a:t>
            </a:r>
            <a:r>
              <a:rPr lang="en-US" sz="2800" dirty="0" smtClean="0">
                <a:solidFill>
                  <a:schemeClr val="accent1"/>
                </a:solidFill>
                <a:latin typeface="Times New Roman" pitchFamily="18" charset="0"/>
                <a:cs typeface="Times New Roman" pitchFamily="18" charset="0"/>
              </a:rPr>
              <a:t> menu, </a:t>
            </a:r>
            <a:r>
              <a:rPr lang="en-US" sz="2800" dirty="0" err="1" smtClean="0">
                <a:solidFill>
                  <a:schemeClr val="accent1"/>
                </a:solidFill>
                <a:latin typeface="Times New Roman" pitchFamily="18" charset="0"/>
                <a:cs typeface="Times New Roman" pitchFamily="18" charset="0"/>
              </a:rPr>
              <a:t>thêm</a:t>
            </a:r>
            <a:r>
              <a:rPr lang="en-US" sz="2800" dirty="0" smtClean="0">
                <a:solidFill>
                  <a:schemeClr val="accent1"/>
                </a:solidFill>
                <a:latin typeface="Times New Roman" pitchFamily="18" charset="0"/>
                <a:cs typeface="Times New Roman" pitchFamily="18" charset="0"/>
              </a:rPr>
              <a:t> </a:t>
            </a:r>
            <a:r>
              <a:rPr lang="en-US" sz="2800" dirty="0" err="1" smtClean="0">
                <a:solidFill>
                  <a:schemeClr val="accent1"/>
                </a:solidFill>
                <a:latin typeface="Times New Roman" pitchFamily="18" charset="0"/>
                <a:cs typeface="Times New Roman" pitchFamily="18" charset="0"/>
              </a:rPr>
              <a:t>âm</a:t>
            </a:r>
            <a:r>
              <a:rPr lang="en-US" sz="2800" dirty="0" smtClean="0">
                <a:solidFill>
                  <a:schemeClr val="accent1"/>
                </a:solidFill>
                <a:latin typeface="Times New Roman" pitchFamily="18" charset="0"/>
                <a:cs typeface="Times New Roman" pitchFamily="18" charset="0"/>
              </a:rPr>
              <a:t> </a:t>
            </a:r>
            <a:r>
              <a:rPr lang="en-US" sz="2800" dirty="0" err="1" smtClean="0">
                <a:solidFill>
                  <a:schemeClr val="accent1"/>
                </a:solidFill>
                <a:latin typeface="Times New Roman" pitchFamily="18" charset="0"/>
                <a:cs typeface="Times New Roman" pitchFamily="18" charset="0"/>
              </a:rPr>
              <a:t>nhạc</a:t>
            </a:r>
            <a:r>
              <a:rPr lang="en-US" sz="2800" dirty="0" smtClean="0">
                <a:solidFill>
                  <a:schemeClr val="accent1"/>
                </a:solidFill>
                <a:latin typeface="Times New Roman" pitchFamily="18" charset="0"/>
                <a:cs typeface="Times New Roman" pitchFamily="18" charset="0"/>
              </a:rPr>
              <a:t>, </a:t>
            </a:r>
            <a:r>
              <a:rPr lang="en-US" sz="2800" dirty="0" err="1" smtClean="0">
                <a:solidFill>
                  <a:schemeClr val="accent1"/>
                </a:solidFill>
                <a:latin typeface="Times New Roman" pitchFamily="18" charset="0"/>
                <a:cs typeface="Times New Roman" pitchFamily="18" charset="0"/>
              </a:rPr>
              <a:t>thêm</a:t>
            </a:r>
            <a:r>
              <a:rPr lang="en-US" sz="2800" dirty="0" smtClean="0">
                <a:solidFill>
                  <a:schemeClr val="accent1"/>
                </a:solidFill>
                <a:latin typeface="Times New Roman" pitchFamily="18" charset="0"/>
                <a:cs typeface="Times New Roman" pitchFamily="18" charset="0"/>
              </a:rPr>
              <a:t> </a:t>
            </a:r>
            <a:r>
              <a:rPr lang="en-US" sz="2800" dirty="0" err="1" smtClean="0">
                <a:solidFill>
                  <a:schemeClr val="accent1"/>
                </a:solidFill>
                <a:latin typeface="Times New Roman" pitchFamily="18" charset="0"/>
                <a:cs typeface="Times New Roman" pitchFamily="18" charset="0"/>
              </a:rPr>
              <a:t>bản</a:t>
            </a:r>
            <a:r>
              <a:rPr lang="en-US" sz="2800" dirty="0" smtClean="0">
                <a:solidFill>
                  <a:schemeClr val="accent1"/>
                </a:solidFill>
                <a:latin typeface="Times New Roman" pitchFamily="18" charset="0"/>
                <a:cs typeface="Times New Roman" pitchFamily="18" charset="0"/>
              </a:rPr>
              <a:t> </a:t>
            </a:r>
            <a:r>
              <a:rPr lang="en-US" sz="2800" dirty="0" err="1" smtClean="0">
                <a:solidFill>
                  <a:schemeClr val="accent1"/>
                </a:solidFill>
                <a:latin typeface="Times New Roman" pitchFamily="18" charset="0"/>
                <a:cs typeface="Times New Roman" pitchFamily="18" charset="0"/>
              </a:rPr>
              <a:t>thông</a:t>
            </a:r>
            <a:r>
              <a:rPr lang="en-US" sz="2800" dirty="0" smtClean="0">
                <a:solidFill>
                  <a:schemeClr val="accent1"/>
                </a:solidFill>
                <a:latin typeface="Times New Roman" pitchFamily="18" charset="0"/>
                <a:cs typeface="Times New Roman" pitchFamily="18" charset="0"/>
              </a:rPr>
              <a:t> </a:t>
            </a:r>
            <a:r>
              <a:rPr lang="en-US" sz="2800" dirty="0" err="1" smtClean="0">
                <a:solidFill>
                  <a:schemeClr val="accent1"/>
                </a:solidFill>
                <a:latin typeface="Times New Roman" pitchFamily="18" charset="0"/>
                <a:cs typeface="Times New Roman" pitchFamily="18" charset="0"/>
              </a:rPr>
              <a:t>báo</a:t>
            </a:r>
            <a:r>
              <a:rPr lang="en-US" sz="2800" dirty="0" smtClean="0">
                <a:solidFill>
                  <a:schemeClr val="accent1"/>
                </a:solidFill>
                <a:latin typeface="Times New Roman" pitchFamily="18" charset="0"/>
                <a:cs typeface="Times New Roman" pitchFamily="18" charset="0"/>
              </a:rPr>
              <a:t> </a:t>
            </a:r>
            <a:r>
              <a:rPr lang="en-US" sz="2800" dirty="0" err="1" smtClean="0">
                <a:solidFill>
                  <a:schemeClr val="accent1"/>
                </a:solidFill>
                <a:latin typeface="Times New Roman" pitchFamily="18" charset="0"/>
                <a:cs typeface="Times New Roman" pitchFamily="18" charset="0"/>
              </a:rPr>
              <a:t>về</a:t>
            </a:r>
            <a:r>
              <a:rPr lang="en-US" sz="2800" dirty="0" smtClean="0">
                <a:solidFill>
                  <a:schemeClr val="accent1"/>
                </a:solidFill>
                <a:latin typeface="Times New Roman" pitchFamily="18" charset="0"/>
                <a:cs typeface="Times New Roman" pitchFamily="18" charset="0"/>
              </a:rPr>
              <a:t> </a:t>
            </a:r>
            <a:r>
              <a:rPr lang="en-US" sz="2800" dirty="0" err="1" smtClean="0">
                <a:solidFill>
                  <a:schemeClr val="accent1"/>
                </a:solidFill>
                <a:latin typeface="Times New Roman" pitchFamily="18" charset="0"/>
                <a:cs typeface="Times New Roman" pitchFamily="18" charset="0"/>
              </a:rPr>
              <a:t>tuyển</a:t>
            </a:r>
            <a:r>
              <a:rPr lang="en-US" sz="2800" dirty="0" smtClean="0">
                <a:solidFill>
                  <a:schemeClr val="accent1"/>
                </a:solidFill>
                <a:latin typeface="Times New Roman" pitchFamily="18" charset="0"/>
                <a:cs typeface="Times New Roman" pitchFamily="18" charset="0"/>
              </a:rPr>
              <a:t> </a:t>
            </a:r>
            <a:r>
              <a:rPr lang="en-US" sz="2800" dirty="0" err="1" smtClean="0">
                <a:solidFill>
                  <a:schemeClr val="accent1"/>
                </a:solidFill>
                <a:latin typeface="Times New Roman" pitchFamily="18" charset="0"/>
                <a:cs typeface="Times New Roman" pitchFamily="18" charset="0"/>
              </a:rPr>
              <a:t>dụng</a:t>
            </a:r>
            <a:r>
              <a:rPr lang="en-US" sz="2800" dirty="0" smtClean="0">
                <a:solidFill>
                  <a:schemeClr val="accent1"/>
                </a:solidFill>
                <a:latin typeface="Times New Roman" pitchFamily="18" charset="0"/>
                <a:cs typeface="Times New Roman" pitchFamily="18" charset="0"/>
              </a:rPr>
              <a:t>, tin </a:t>
            </a:r>
            <a:r>
              <a:rPr lang="en-US" sz="2800" dirty="0" err="1" smtClean="0">
                <a:solidFill>
                  <a:schemeClr val="accent1"/>
                </a:solidFill>
                <a:latin typeface="Times New Roman" pitchFamily="18" charset="0"/>
                <a:cs typeface="Times New Roman" pitchFamily="18" charset="0"/>
              </a:rPr>
              <a:t>tức</a:t>
            </a:r>
            <a:r>
              <a:rPr lang="en-US" sz="2800" dirty="0" smtClean="0">
                <a:solidFill>
                  <a:schemeClr val="accent1"/>
                </a:solidFill>
                <a:latin typeface="Times New Roman" pitchFamily="18" charset="0"/>
                <a:cs typeface="Times New Roman" pitchFamily="18" charset="0"/>
              </a:rPr>
              <a:t>.</a:t>
            </a:r>
            <a:r>
              <a:rPr lang="en-US" sz="2800" dirty="0">
                <a:solidFill>
                  <a:schemeClr val="accent1"/>
                </a:solidFill>
                <a:latin typeface="Times New Roman" pitchFamily="18" charset="0"/>
                <a:cs typeface="Times New Roman" pitchFamily="18" charset="0"/>
              </a:rPr>
              <a:t/>
            </a:r>
            <a:br>
              <a:rPr lang="en-US" sz="2800" dirty="0">
                <a:solidFill>
                  <a:schemeClr val="accent1"/>
                </a:solidFill>
                <a:latin typeface="Times New Roman" pitchFamily="18" charset="0"/>
                <a:cs typeface="Times New Roman" pitchFamily="18" charset="0"/>
              </a:rPr>
            </a:br>
            <a:endParaRPr lang="vi-VN" sz="2800" dirty="0">
              <a:solidFill>
                <a:schemeClr val="accent1"/>
              </a:solidFill>
              <a:latin typeface="Times New Roman" pitchFamily="18" charset="0"/>
              <a:cs typeface="Times New Roman" pitchFamily="18" charset="0"/>
            </a:endParaRPr>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2133600" y="1143000"/>
            <a:ext cx="3260359" cy="1777614"/>
          </a:xfrm>
        </p:spPr>
      </p:pic>
      <p:sp>
        <p:nvSpPr>
          <p:cNvPr id="7" name="Rounded Rectangle 6"/>
          <p:cNvSpPr/>
          <p:nvPr/>
        </p:nvSpPr>
        <p:spPr>
          <a:xfrm rot="5400000">
            <a:off x="64958" y="445958"/>
            <a:ext cx="2638268" cy="2413415"/>
          </a:xfrm>
          <a:prstGeom prst="roundRect">
            <a:avLst/>
          </a:prstGeom>
          <a:blipFill>
            <a:blip r:embed="rId3"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prstClr val="white"/>
              </a:solidFill>
            </a:endParaRPr>
          </a:p>
        </p:txBody>
      </p:sp>
      <p:sp>
        <p:nvSpPr>
          <p:cNvPr id="3" name="Content Placeholder 2"/>
          <p:cNvSpPr>
            <a:spLocks noGrp="1"/>
          </p:cNvSpPr>
          <p:nvPr>
            <p:ph sz="half" idx="2"/>
          </p:nvPr>
        </p:nvSpPr>
        <p:spPr>
          <a:xfrm>
            <a:off x="228600" y="3368853"/>
            <a:ext cx="4038600" cy="2498547"/>
          </a:xfrm>
        </p:spPr>
        <p:txBody>
          <a:bodyPr>
            <a:noAutofit/>
          </a:bodyPr>
          <a:lstStyle/>
          <a:p>
            <a:pPr marL="0" indent="0" algn="just">
              <a:buNone/>
            </a:pPr>
            <a:r>
              <a:rPr lang="en-US" sz="3200" b="1" dirty="0">
                <a:solidFill>
                  <a:schemeClr val="accent6">
                    <a:lumMod val="75000"/>
                  </a:schemeClr>
                </a:solidFill>
                <a:latin typeface="Times New Roman" pitchFamily="18" charset="0"/>
                <a:cs typeface="Times New Roman" pitchFamily="18" charset="0"/>
              </a:rPr>
              <a:t>Perspectives</a:t>
            </a:r>
            <a:r>
              <a:rPr lang="en-US" sz="3200" b="1" dirty="0" smtClean="0">
                <a:solidFill>
                  <a:schemeClr val="accent6">
                    <a:lumMod val="75000"/>
                  </a:schemeClr>
                </a:solidFill>
                <a:latin typeface="Times New Roman" pitchFamily="18" charset="0"/>
                <a:cs typeface="Times New Roman" pitchFamily="18" charset="0"/>
              </a:rPr>
              <a:t>: </a:t>
            </a:r>
            <a:r>
              <a:rPr lang="en-US" sz="3200" dirty="0" err="1" smtClean="0">
                <a:solidFill>
                  <a:schemeClr val="accent1"/>
                </a:solidFill>
                <a:latin typeface="Times New Roman" pitchFamily="18" charset="0"/>
                <a:cs typeface="Times New Roman" pitchFamily="18" charset="0"/>
              </a:rPr>
              <a:t>có</a:t>
            </a:r>
            <a:r>
              <a:rPr lang="en-US" sz="3200" dirty="0" smtClean="0">
                <a:solidFill>
                  <a:schemeClr val="accent1"/>
                </a:solidFill>
                <a:latin typeface="Times New Roman" pitchFamily="18" charset="0"/>
                <a:cs typeface="Times New Roman" pitchFamily="18" charset="0"/>
              </a:rPr>
              <a:t> </a:t>
            </a:r>
            <a:r>
              <a:rPr lang="en-US" sz="3200" dirty="0" err="1" smtClean="0">
                <a:solidFill>
                  <a:schemeClr val="accent1"/>
                </a:solidFill>
                <a:latin typeface="Times New Roman" pitchFamily="18" charset="0"/>
                <a:cs typeface="Times New Roman" pitchFamily="18" charset="0"/>
              </a:rPr>
              <a:t>một</a:t>
            </a:r>
            <a:r>
              <a:rPr lang="en-US" sz="3200" dirty="0" smtClean="0">
                <a:solidFill>
                  <a:schemeClr val="accent1"/>
                </a:solidFill>
                <a:latin typeface="Times New Roman" pitchFamily="18" charset="0"/>
                <a:cs typeface="Times New Roman" pitchFamily="18" charset="0"/>
              </a:rPr>
              <a:t> </a:t>
            </a:r>
            <a:r>
              <a:rPr lang="en-US" sz="3200" dirty="0" err="1" smtClean="0">
                <a:solidFill>
                  <a:schemeClr val="accent1"/>
                </a:solidFill>
                <a:latin typeface="Times New Roman" pitchFamily="18" charset="0"/>
                <a:cs typeface="Times New Roman" pitchFamily="18" charset="0"/>
              </a:rPr>
              <a:t>đội</a:t>
            </a:r>
            <a:r>
              <a:rPr lang="en-US" sz="3200" dirty="0" smtClean="0">
                <a:solidFill>
                  <a:schemeClr val="accent1"/>
                </a:solidFill>
                <a:latin typeface="Times New Roman" pitchFamily="18" charset="0"/>
                <a:cs typeface="Times New Roman" pitchFamily="18" charset="0"/>
              </a:rPr>
              <a:t> </a:t>
            </a:r>
            <a:r>
              <a:rPr lang="en-US" sz="3200" dirty="0" err="1" smtClean="0">
                <a:solidFill>
                  <a:schemeClr val="accent1"/>
                </a:solidFill>
                <a:latin typeface="Times New Roman" pitchFamily="18" charset="0"/>
                <a:cs typeface="Times New Roman" pitchFamily="18" charset="0"/>
              </a:rPr>
              <a:t>ngủ</a:t>
            </a:r>
            <a:r>
              <a:rPr lang="en-US" sz="3200" dirty="0" smtClean="0">
                <a:solidFill>
                  <a:schemeClr val="accent1"/>
                </a:solidFill>
                <a:latin typeface="Times New Roman" pitchFamily="18" charset="0"/>
                <a:cs typeface="Times New Roman" pitchFamily="18" charset="0"/>
              </a:rPr>
              <a:t> </a:t>
            </a:r>
            <a:r>
              <a:rPr lang="en-US" sz="3200" dirty="0" err="1" smtClean="0">
                <a:solidFill>
                  <a:schemeClr val="accent1"/>
                </a:solidFill>
                <a:latin typeface="Times New Roman" pitchFamily="18" charset="0"/>
                <a:cs typeface="Times New Roman" pitchFamily="18" charset="0"/>
              </a:rPr>
              <a:t>nhân</a:t>
            </a:r>
            <a:r>
              <a:rPr lang="en-US" sz="3200" dirty="0" smtClean="0">
                <a:solidFill>
                  <a:schemeClr val="accent1"/>
                </a:solidFill>
                <a:latin typeface="Times New Roman" pitchFamily="18" charset="0"/>
                <a:cs typeface="Times New Roman" pitchFamily="18" charset="0"/>
              </a:rPr>
              <a:t> </a:t>
            </a:r>
            <a:r>
              <a:rPr lang="en-US" sz="3200" dirty="0" err="1" smtClean="0">
                <a:solidFill>
                  <a:schemeClr val="accent1"/>
                </a:solidFill>
                <a:latin typeface="Times New Roman" pitchFamily="18" charset="0"/>
                <a:cs typeface="Times New Roman" pitchFamily="18" charset="0"/>
              </a:rPr>
              <a:t>viên</a:t>
            </a:r>
            <a:r>
              <a:rPr lang="en-US" sz="3200" dirty="0" smtClean="0">
                <a:solidFill>
                  <a:schemeClr val="accent1"/>
                </a:solidFill>
                <a:latin typeface="Times New Roman" pitchFamily="18" charset="0"/>
                <a:cs typeface="Times New Roman" pitchFamily="18" charset="0"/>
              </a:rPr>
              <a:t> </a:t>
            </a:r>
            <a:r>
              <a:rPr lang="en-US" sz="3200" dirty="0" err="1" smtClean="0">
                <a:solidFill>
                  <a:schemeClr val="accent1"/>
                </a:solidFill>
                <a:latin typeface="Times New Roman" pitchFamily="18" charset="0"/>
                <a:cs typeface="Times New Roman" pitchFamily="18" charset="0"/>
              </a:rPr>
              <a:t>xinh</a:t>
            </a:r>
            <a:r>
              <a:rPr lang="en-US" sz="3200" dirty="0" smtClean="0">
                <a:solidFill>
                  <a:schemeClr val="accent1"/>
                </a:solidFill>
                <a:latin typeface="Times New Roman" pitchFamily="18" charset="0"/>
                <a:cs typeface="Times New Roman" pitchFamily="18" charset="0"/>
              </a:rPr>
              <a:t> </a:t>
            </a:r>
            <a:r>
              <a:rPr lang="en-US" sz="3200" dirty="0" err="1" smtClean="0">
                <a:solidFill>
                  <a:schemeClr val="accent1"/>
                </a:solidFill>
                <a:latin typeface="Times New Roman" pitchFamily="18" charset="0"/>
                <a:cs typeface="Times New Roman" pitchFamily="18" charset="0"/>
              </a:rPr>
              <a:t>đẹp</a:t>
            </a:r>
            <a:r>
              <a:rPr lang="en-US" sz="3200" dirty="0" smtClean="0">
                <a:solidFill>
                  <a:schemeClr val="accent1"/>
                </a:solidFill>
                <a:latin typeface="Times New Roman" pitchFamily="18" charset="0"/>
                <a:cs typeface="Times New Roman" pitchFamily="18" charset="0"/>
              </a:rPr>
              <a:t>, </a:t>
            </a:r>
            <a:r>
              <a:rPr lang="en-US" sz="3200" dirty="0" err="1" smtClean="0">
                <a:solidFill>
                  <a:schemeClr val="accent1"/>
                </a:solidFill>
                <a:latin typeface="Times New Roman" pitchFamily="18" charset="0"/>
                <a:cs typeface="Times New Roman" pitchFamily="18" charset="0"/>
              </a:rPr>
              <a:t>phục</a:t>
            </a:r>
            <a:r>
              <a:rPr lang="en-US" sz="3200" dirty="0" smtClean="0">
                <a:solidFill>
                  <a:schemeClr val="accent1"/>
                </a:solidFill>
                <a:latin typeface="Times New Roman" pitchFamily="18" charset="0"/>
                <a:cs typeface="Times New Roman" pitchFamily="18" charset="0"/>
              </a:rPr>
              <a:t> </a:t>
            </a:r>
            <a:r>
              <a:rPr lang="en-US" sz="3200" dirty="0" err="1" smtClean="0">
                <a:solidFill>
                  <a:schemeClr val="accent1"/>
                </a:solidFill>
                <a:latin typeface="Times New Roman" pitchFamily="18" charset="0"/>
                <a:cs typeface="Times New Roman" pitchFamily="18" charset="0"/>
              </a:rPr>
              <a:t>vụ</a:t>
            </a:r>
            <a:r>
              <a:rPr lang="en-US" sz="3200" dirty="0" smtClean="0">
                <a:solidFill>
                  <a:schemeClr val="accent1"/>
                </a:solidFill>
                <a:latin typeface="Times New Roman" pitchFamily="18" charset="0"/>
                <a:cs typeface="Times New Roman" pitchFamily="18" charset="0"/>
              </a:rPr>
              <a:t> </a:t>
            </a:r>
            <a:r>
              <a:rPr lang="en-US" sz="3200" dirty="0" err="1" smtClean="0">
                <a:solidFill>
                  <a:schemeClr val="accent1"/>
                </a:solidFill>
                <a:latin typeface="Times New Roman" pitchFamily="18" charset="0"/>
                <a:cs typeface="Times New Roman" pitchFamily="18" charset="0"/>
              </a:rPr>
              <a:t>tận</a:t>
            </a:r>
            <a:r>
              <a:rPr lang="en-US" sz="3200" dirty="0" smtClean="0">
                <a:solidFill>
                  <a:schemeClr val="accent1"/>
                </a:solidFill>
                <a:latin typeface="Times New Roman" pitchFamily="18" charset="0"/>
                <a:cs typeface="Times New Roman" pitchFamily="18" charset="0"/>
              </a:rPr>
              <a:t> </a:t>
            </a:r>
            <a:r>
              <a:rPr lang="en-US" sz="3200" dirty="0" err="1" smtClean="0">
                <a:solidFill>
                  <a:schemeClr val="accent1"/>
                </a:solidFill>
                <a:latin typeface="Times New Roman" pitchFamily="18" charset="0"/>
                <a:cs typeface="Times New Roman" pitchFamily="18" charset="0"/>
              </a:rPr>
              <a:t>tình</a:t>
            </a:r>
            <a:r>
              <a:rPr lang="en-US" sz="3200" dirty="0" smtClean="0">
                <a:solidFill>
                  <a:schemeClr val="accent1"/>
                </a:solidFill>
                <a:latin typeface="Times New Roman" pitchFamily="18" charset="0"/>
                <a:cs typeface="Times New Roman" pitchFamily="18" charset="0"/>
              </a:rPr>
              <a:t>, </a:t>
            </a:r>
            <a:r>
              <a:rPr lang="en-US" sz="3200" dirty="0" err="1" smtClean="0">
                <a:solidFill>
                  <a:schemeClr val="accent1"/>
                </a:solidFill>
                <a:latin typeface="Times New Roman" pitchFamily="18" charset="0"/>
                <a:cs typeface="Times New Roman" pitchFamily="18" charset="0"/>
              </a:rPr>
              <a:t>giá</a:t>
            </a:r>
            <a:r>
              <a:rPr lang="en-US" sz="3200" dirty="0" smtClean="0">
                <a:solidFill>
                  <a:schemeClr val="accent1"/>
                </a:solidFill>
                <a:latin typeface="Times New Roman" pitchFamily="18" charset="0"/>
                <a:cs typeface="Times New Roman" pitchFamily="18" charset="0"/>
              </a:rPr>
              <a:t> </a:t>
            </a:r>
            <a:r>
              <a:rPr lang="en-US" sz="3200" dirty="0" err="1" smtClean="0">
                <a:solidFill>
                  <a:schemeClr val="accent1"/>
                </a:solidFill>
                <a:latin typeface="Times New Roman" pitchFamily="18" charset="0"/>
                <a:cs typeface="Times New Roman" pitchFamily="18" charset="0"/>
              </a:rPr>
              <a:t>rẻ</a:t>
            </a:r>
            <a:r>
              <a:rPr lang="en-US" sz="3200" dirty="0" smtClean="0">
                <a:solidFill>
                  <a:schemeClr val="accent1"/>
                </a:solidFill>
                <a:latin typeface="Times New Roman" pitchFamily="18" charset="0"/>
                <a:cs typeface="Times New Roman" pitchFamily="18" charset="0"/>
              </a:rPr>
              <a:t> </a:t>
            </a:r>
            <a:r>
              <a:rPr lang="en-US" sz="3200" dirty="0" err="1" smtClean="0">
                <a:solidFill>
                  <a:schemeClr val="accent1"/>
                </a:solidFill>
                <a:latin typeface="Times New Roman" pitchFamily="18" charset="0"/>
                <a:cs typeface="Times New Roman" pitchFamily="18" charset="0"/>
              </a:rPr>
              <a:t>hợp</a:t>
            </a:r>
            <a:r>
              <a:rPr lang="en-US" sz="3200" dirty="0" smtClean="0">
                <a:solidFill>
                  <a:schemeClr val="accent1"/>
                </a:solidFill>
                <a:latin typeface="Times New Roman" pitchFamily="18" charset="0"/>
                <a:cs typeface="Times New Roman" pitchFamily="18" charset="0"/>
              </a:rPr>
              <a:t> </a:t>
            </a:r>
            <a:r>
              <a:rPr lang="en-US" sz="3200" dirty="0" err="1" smtClean="0">
                <a:solidFill>
                  <a:schemeClr val="accent1"/>
                </a:solidFill>
                <a:latin typeface="Times New Roman" pitchFamily="18" charset="0"/>
                <a:cs typeface="Times New Roman" pitchFamily="18" charset="0"/>
              </a:rPr>
              <a:t>lí</a:t>
            </a:r>
            <a:r>
              <a:rPr lang="en-US" sz="3200" dirty="0" smtClean="0">
                <a:solidFill>
                  <a:schemeClr val="accent1"/>
                </a:solidFill>
                <a:latin typeface="Times New Roman" pitchFamily="18" charset="0"/>
                <a:cs typeface="Times New Roman" pitchFamily="18" charset="0"/>
              </a:rPr>
              <a:t>, </a:t>
            </a:r>
            <a:r>
              <a:rPr lang="en-US" sz="3200" dirty="0" err="1" smtClean="0">
                <a:solidFill>
                  <a:schemeClr val="accent1"/>
                </a:solidFill>
                <a:latin typeface="Times New Roman" pitchFamily="18" charset="0"/>
                <a:cs typeface="Times New Roman" pitchFamily="18" charset="0"/>
              </a:rPr>
              <a:t>đồ</a:t>
            </a:r>
            <a:r>
              <a:rPr lang="en-US" sz="3200" dirty="0" smtClean="0">
                <a:solidFill>
                  <a:schemeClr val="accent1"/>
                </a:solidFill>
                <a:latin typeface="Times New Roman" pitchFamily="18" charset="0"/>
                <a:cs typeface="Times New Roman" pitchFamily="18" charset="0"/>
              </a:rPr>
              <a:t> </a:t>
            </a:r>
            <a:r>
              <a:rPr lang="en-US" sz="3200" dirty="0" err="1" smtClean="0">
                <a:solidFill>
                  <a:schemeClr val="accent1"/>
                </a:solidFill>
                <a:latin typeface="Times New Roman" pitchFamily="18" charset="0"/>
                <a:cs typeface="Times New Roman" pitchFamily="18" charset="0"/>
              </a:rPr>
              <a:t>ăn</a:t>
            </a:r>
            <a:r>
              <a:rPr lang="en-US" sz="3200" dirty="0" smtClean="0">
                <a:solidFill>
                  <a:schemeClr val="accent1"/>
                </a:solidFill>
                <a:latin typeface="Times New Roman" pitchFamily="18" charset="0"/>
                <a:cs typeface="Times New Roman" pitchFamily="18" charset="0"/>
              </a:rPr>
              <a:t> </a:t>
            </a:r>
            <a:r>
              <a:rPr lang="en-US" sz="3200" dirty="0" err="1" smtClean="0">
                <a:solidFill>
                  <a:schemeClr val="accent1"/>
                </a:solidFill>
                <a:latin typeface="Times New Roman" pitchFamily="18" charset="0"/>
                <a:cs typeface="Times New Roman" pitchFamily="18" charset="0"/>
              </a:rPr>
              <a:t>đảm</a:t>
            </a:r>
            <a:r>
              <a:rPr lang="en-US" sz="3200" dirty="0" smtClean="0">
                <a:solidFill>
                  <a:schemeClr val="accent1"/>
                </a:solidFill>
                <a:latin typeface="Times New Roman" pitchFamily="18" charset="0"/>
                <a:cs typeface="Times New Roman" pitchFamily="18" charset="0"/>
              </a:rPr>
              <a:t> </a:t>
            </a:r>
            <a:r>
              <a:rPr lang="en-US" sz="3200" dirty="0" err="1" smtClean="0">
                <a:solidFill>
                  <a:schemeClr val="accent1"/>
                </a:solidFill>
                <a:latin typeface="Times New Roman" pitchFamily="18" charset="0"/>
                <a:cs typeface="Times New Roman" pitchFamily="18" charset="0"/>
              </a:rPr>
              <a:t>bảo</a:t>
            </a:r>
            <a:r>
              <a:rPr lang="en-US" sz="3200" dirty="0" smtClean="0">
                <a:solidFill>
                  <a:schemeClr val="accent1"/>
                </a:solidFill>
                <a:latin typeface="Times New Roman" pitchFamily="18" charset="0"/>
                <a:cs typeface="Times New Roman" pitchFamily="18" charset="0"/>
              </a:rPr>
              <a:t> </a:t>
            </a:r>
            <a:r>
              <a:rPr lang="en-US" sz="3200" dirty="0" err="1" smtClean="0">
                <a:solidFill>
                  <a:schemeClr val="accent1"/>
                </a:solidFill>
                <a:latin typeface="Times New Roman" pitchFamily="18" charset="0"/>
                <a:cs typeface="Times New Roman" pitchFamily="18" charset="0"/>
              </a:rPr>
              <a:t>vệ</a:t>
            </a:r>
            <a:r>
              <a:rPr lang="en-US" sz="3200" dirty="0" smtClean="0">
                <a:solidFill>
                  <a:schemeClr val="accent1"/>
                </a:solidFill>
                <a:latin typeface="Times New Roman" pitchFamily="18" charset="0"/>
                <a:cs typeface="Times New Roman" pitchFamily="18" charset="0"/>
              </a:rPr>
              <a:t> </a:t>
            </a:r>
            <a:r>
              <a:rPr lang="en-US" sz="3200" dirty="0" err="1" smtClean="0">
                <a:solidFill>
                  <a:schemeClr val="accent1"/>
                </a:solidFill>
                <a:latin typeface="Times New Roman" pitchFamily="18" charset="0"/>
                <a:cs typeface="Times New Roman" pitchFamily="18" charset="0"/>
              </a:rPr>
              <a:t>sinh</a:t>
            </a:r>
            <a:r>
              <a:rPr lang="en-US" sz="3200" dirty="0" smtClean="0">
                <a:solidFill>
                  <a:schemeClr val="accent1"/>
                </a:solidFill>
                <a:latin typeface="Times New Roman" pitchFamily="18" charset="0"/>
                <a:cs typeface="Times New Roman" pitchFamily="18" charset="0"/>
              </a:rPr>
              <a:t>.</a:t>
            </a:r>
            <a:endParaRPr lang="vi-VN" sz="3200" dirty="0">
              <a:solidFill>
                <a:schemeClr val="accent1"/>
              </a:solidFill>
              <a:latin typeface="Times New Roman" pitchFamily="18" charset="0"/>
              <a:cs typeface="Times New Roman" pitchFamily="18" charset="0"/>
            </a:endParaRPr>
          </a:p>
        </p:txBody>
      </p:sp>
      <p:pic>
        <p:nvPicPr>
          <p:cNvPr id="9" name="Picture 2" descr="Hình ảnh có liên qua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2098" y="3087973"/>
            <a:ext cx="4557010" cy="303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0810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4800" y="1905000"/>
            <a:ext cx="8610599" cy="3886200"/>
          </a:xfrm>
        </p:spPr>
      </p:pic>
      <p:sp>
        <p:nvSpPr>
          <p:cNvPr id="3" name="Title 2"/>
          <p:cNvSpPr>
            <a:spLocks noGrp="1"/>
          </p:cNvSpPr>
          <p:nvPr>
            <p:ph type="title"/>
          </p:nvPr>
        </p:nvSpPr>
        <p:spPr/>
        <p:txBody>
          <a:bodyPr/>
          <a:lstStyle/>
          <a:p>
            <a:r>
              <a:rPr lang="en-US" dirty="0" err="1"/>
              <a:t>P</a:t>
            </a:r>
            <a:r>
              <a:rPr lang="en-US" dirty="0" err="1" smtClean="0"/>
              <a:t>hỏng</a:t>
            </a:r>
            <a:r>
              <a:rPr lang="en-US" dirty="0" smtClean="0"/>
              <a:t> </a:t>
            </a:r>
            <a:r>
              <a:rPr lang="en-US" dirty="0" err="1" smtClean="0"/>
              <a:t>vấn</a:t>
            </a:r>
            <a:endParaRPr lang="en-US" dirty="0"/>
          </a:p>
        </p:txBody>
      </p:sp>
    </p:spTree>
    <p:extLst>
      <p:ext uri="{BB962C8B-B14F-4D97-AF65-F5344CB8AC3E}">
        <p14:creationId xmlns:p14="http://schemas.microsoft.com/office/powerpoint/2010/main" val="3373085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250825" y="2105025"/>
            <a:ext cx="8642350" cy="4067175"/>
          </a:xfrm>
          <a:prstGeom prst="roundRect">
            <a:avLst/>
          </a:prstGeom>
          <a:noFill/>
          <a:ln w="28575">
            <a:solidFill>
              <a:schemeClr val="accent5">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SG">
              <a:solidFill>
                <a:prstClr val="white"/>
              </a:solidFill>
            </a:endParaRPr>
          </a:p>
        </p:txBody>
      </p:sp>
      <p:sp>
        <p:nvSpPr>
          <p:cNvPr id="7" name="TextBox 6"/>
          <p:cNvSpPr txBox="1"/>
          <p:nvPr/>
        </p:nvSpPr>
        <p:spPr>
          <a:xfrm>
            <a:off x="457200" y="2195513"/>
            <a:ext cx="8366125" cy="3684470"/>
          </a:xfrm>
          <a:prstGeom prst="rect">
            <a:avLst/>
          </a:prstGeom>
          <a:noFill/>
        </p:spPr>
        <p:txBody>
          <a:bodyPr>
            <a:spAutoFit/>
          </a:bodyPr>
          <a:lstStyle/>
          <a:p>
            <a:pPr>
              <a:defRPr/>
            </a:pPr>
            <a:endParaRPr lang="en-SG" sz="1714" b="1" dirty="0">
              <a:solidFill>
                <a:prstClr val="white">
                  <a:lumMod val="65000"/>
                </a:prstClr>
              </a:solidFill>
              <a:latin typeface="Arial" panose="020B0604020202020204" pitchFamily="34" charset="0"/>
            </a:endParaRPr>
          </a:p>
          <a:p>
            <a:pPr>
              <a:defRPr/>
            </a:pPr>
            <a:endParaRPr lang="en-SG" sz="1714" b="1" dirty="0">
              <a:solidFill>
                <a:prstClr val="white">
                  <a:lumMod val="65000"/>
                </a:prstClr>
              </a:solidFill>
              <a:latin typeface="Arial" panose="020B0604020202020204" pitchFamily="34" charset="0"/>
            </a:endParaRPr>
          </a:p>
          <a:p>
            <a:pPr>
              <a:defRPr/>
            </a:pPr>
            <a:r>
              <a:rPr lang="en-SG" sz="1714" b="1" dirty="0">
                <a:solidFill>
                  <a:prstClr val="white">
                    <a:lumMod val="65000"/>
                  </a:prstClr>
                </a:solidFill>
                <a:latin typeface="Arial" panose="020B0604020202020204" pitchFamily="34" charset="0"/>
              </a:rPr>
              <a:t>Insert narrative of the user insight, needs, quotes here.</a:t>
            </a:r>
          </a:p>
          <a:p>
            <a:pPr>
              <a:defRPr/>
            </a:pPr>
            <a:r>
              <a:rPr lang="en-SG" sz="2400" dirty="0" err="1">
                <a:solidFill>
                  <a:prstClr val="white">
                    <a:lumMod val="65000"/>
                  </a:prstClr>
                </a:solidFill>
                <a:latin typeface="Arial" panose="020B0604020202020204" pitchFamily="34" charset="0"/>
              </a:rPr>
              <a:t>Thiếu</a:t>
            </a:r>
            <a:r>
              <a:rPr lang="en-SG" sz="2400" dirty="0">
                <a:solidFill>
                  <a:prstClr val="white">
                    <a:lumMod val="65000"/>
                  </a:prstClr>
                </a:solidFill>
                <a:latin typeface="Arial" panose="020B0604020202020204" pitchFamily="34" charset="0"/>
              </a:rPr>
              <a:t> </a:t>
            </a:r>
            <a:r>
              <a:rPr lang="en-SG" sz="2400" dirty="0" err="1">
                <a:solidFill>
                  <a:prstClr val="white">
                    <a:lumMod val="65000"/>
                  </a:prstClr>
                </a:solidFill>
                <a:latin typeface="Arial" panose="020B0604020202020204" pitchFamily="34" charset="0"/>
              </a:rPr>
              <a:t>nhiều</a:t>
            </a:r>
            <a:r>
              <a:rPr lang="en-SG" sz="2400" dirty="0">
                <a:solidFill>
                  <a:prstClr val="white">
                    <a:lumMod val="65000"/>
                  </a:prstClr>
                </a:solidFill>
                <a:latin typeface="Arial" panose="020B0604020202020204" pitchFamily="34" charset="0"/>
              </a:rPr>
              <a:t> </a:t>
            </a:r>
            <a:r>
              <a:rPr lang="en-SG" sz="2400" dirty="0" err="1">
                <a:solidFill>
                  <a:prstClr val="white">
                    <a:lumMod val="65000"/>
                  </a:prstClr>
                </a:solidFill>
                <a:latin typeface="Arial" panose="020B0604020202020204" pitchFamily="34" charset="0"/>
              </a:rPr>
              <a:t>thiết</a:t>
            </a:r>
            <a:r>
              <a:rPr lang="en-SG" sz="2400" dirty="0">
                <a:solidFill>
                  <a:prstClr val="white">
                    <a:lumMod val="65000"/>
                  </a:prstClr>
                </a:solidFill>
                <a:latin typeface="Arial" panose="020B0604020202020204" pitchFamily="34" charset="0"/>
              </a:rPr>
              <a:t> </a:t>
            </a:r>
            <a:r>
              <a:rPr lang="en-SG" sz="2400" dirty="0" err="1">
                <a:solidFill>
                  <a:prstClr val="white">
                    <a:lumMod val="65000"/>
                  </a:prstClr>
                </a:solidFill>
                <a:latin typeface="Arial" panose="020B0604020202020204" pitchFamily="34" charset="0"/>
              </a:rPr>
              <a:t>bị</a:t>
            </a:r>
            <a:r>
              <a:rPr lang="en-SG" sz="2400" dirty="0">
                <a:solidFill>
                  <a:prstClr val="white">
                    <a:lumMod val="65000"/>
                  </a:prstClr>
                </a:solidFill>
                <a:latin typeface="Arial" panose="020B0604020202020204" pitchFamily="34" charset="0"/>
              </a:rPr>
              <a:t> </a:t>
            </a:r>
            <a:r>
              <a:rPr lang="en-SG" sz="2400" dirty="0" err="1">
                <a:solidFill>
                  <a:prstClr val="white">
                    <a:lumMod val="65000"/>
                  </a:prstClr>
                </a:solidFill>
                <a:latin typeface="Arial" panose="020B0604020202020204" pitchFamily="34" charset="0"/>
              </a:rPr>
              <a:t>cơ</a:t>
            </a:r>
            <a:r>
              <a:rPr lang="en-SG" sz="2400" dirty="0">
                <a:solidFill>
                  <a:prstClr val="white">
                    <a:lumMod val="65000"/>
                  </a:prstClr>
                </a:solidFill>
                <a:latin typeface="Arial" panose="020B0604020202020204" pitchFamily="34" charset="0"/>
              </a:rPr>
              <a:t> </a:t>
            </a:r>
            <a:r>
              <a:rPr lang="en-SG" sz="2400" dirty="0" err="1">
                <a:solidFill>
                  <a:prstClr val="white">
                    <a:lumMod val="65000"/>
                  </a:prstClr>
                </a:solidFill>
                <a:latin typeface="Arial" panose="020B0604020202020204" pitchFamily="34" charset="0"/>
              </a:rPr>
              <a:t>sở</a:t>
            </a:r>
            <a:r>
              <a:rPr lang="en-SG" sz="2400" dirty="0">
                <a:solidFill>
                  <a:prstClr val="white">
                    <a:lumMod val="65000"/>
                  </a:prstClr>
                </a:solidFill>
                <a:latin typeface="Arial" panose="020B0604020202020204" pitchFamily="34" charset="0"/>
              </a:rPr>
              <a:t> </a:t>
            </a:r>
            <a:r>
              <a:rPr lang="en-SG" sz="2400" dirty="0" err="1">
                <a:solidFill>
                  <a:prstClr val="white">
                    <a:lumMod val="65000"/>
                  </a:prstClr>
                </a:solidFill>
                <a:latin typeface="Arial" panose="020B0604020202020204" pitchFamily="34" charset="0"/>
              </a:rPr>
              <a:t>vật</a:t>
            </a:r>
            <a:r>
              <a:rPr lang="en-SG" sz="2400" dirty="0">
                <a:solidFill>
                  <a:prstClr val="white">
                    <a:lumMod val="65000"/>
                  </a:prstClr>
                </a:solidFill>
                <a:latin typeface="Arial" panose="020B0604020202020204" pitchFamily="34" charset="0"/>
              </a:rPr>
              <a:t> </a:t>
            </a:r>
            <a:r>
              <a:rPr lang="en-SG" sz="2400" dirty="0" err="1">
                <a:solidFill>
                  <a:prstClr val="white">
                    <a:lumMod val="65000"/>
                  </a:prstClr>
                </a:solidFill>
                <a:latin typeface="Arial" panose="020B0604020202020204" pitchFamily="34" charset="0"/>
              </a:rPr>
              <a:t>chất</a:t>
            </a:r>
            <a:r>
              <a:rPr lang="en-SG" sz="2400" dirty="0">
                <a:solidFill>
                  <a:prstClr val="white">
                    <a:lumMod val="65000"/>
                  </a:prstClr>
                </a:solidFill>
                <a:latin typeface="Arial" panose="020B0604020202020204" pitchFamily="34" charset="0"/>
              </a:rPr>
              <a:t> , </a:t>
            </a:r>
            <a:r>
              <a:rPr lang="en-SG" sz="2400" dirty="0" err="1">
                <a:solidFill>
                  <a:prstClr val="white">
                    <a:lumMod val="65000"/>
                  </a:prstClr>
                </a:solidFill>
                <a:latin typeface="Arial" panose="020B0604020202020204" pitchFamily="34" charset="0"/>
              </a:rPr>
              <a:t>cần</a:t>
            </a:r>
            <a:r>
              <a:rPr lang="en-SG" sz="2400" dirty="0">
                <a:solidFill>
                  <a:prstClr val="white">
                    <a:lumMod val="65000"/>
                  </a:prstClr>
                </a:solidFill>
                <a:latin typeface="Arial" panose="020B0604020202020204" pitchFamily="34" charset="0"/>
              </a:rPr>
              <a:t> </a:t>
            </a:r>
            <a:r>
              <a:rPr lang="en-SG" sz="2400" dirty="0" err="1">
                <a:solidFill>
                  <a:prstClr val="white">
                    <a:lumMod val="65000"/>
                  </a:prstClr>
                </a:solidFill>
                <a:latin typeface="Arial" panose="020B0604020202020204" pitchFamily="34" charset="0"/>
              </a:rPr>
              <a:t>bổ</a:t>
            </a:r>
            <a:r>
              <a:rPr lang="en-SG" sz="2400" dirty="0">
                <a:solidFill>
                  <a:prstClr val="white">
                    <a:lumMod val="65000"/>
                  </a:prstClr>
                </a:solidFill>
                <a:latin typeface="Arial" panose="020B0604020202020204" pitchFamily="34" charset="0"/>
              </a:rPr>
              <a:t> sung </a:t>
            </a:r>
            <a:r>
              <a:rPr lang="en-SG" sz="2400" dirty="0" err="1">
                <a:solidFill>
                  <a:prstClr val="white">
                    <a:lumMod val="65000"/>
                  </a:prstClr>
                </a:solidFill>
                <a:latin typeface="Arial" panose="020B0604020202020204" pitchFamily="34" charset="0"/>
              </a:rPr>
              <a:t>thêm</a:t>
            </a:r>
            <a:r>
              <a:rPr lang="en-SG" sz="1714" dirty="0">
                <a:solidFill>
                  <a:prstClr val="white">
                    <a:lumMod val="65000"/>
                  </a:prstClr>
                </a:solidFill>
                <a:latin typeface="Arial" panose="020B0604020202020204" pitchFamily="34" charset="0"/>
              </a:rPr>
              <a:t>.</a:t>
            </a:r>
          </a:p>
          <a:p>
            <a:pPr>
              <a:defRPr/>
            </a:pPr>
            <a:r>
              <a:rPr lang="en-SG" b="1" dirty="0">
                <a:solidFill>
                  <a:srgbClr val="7CCA62">
                    <a:lumMod val="75000"/>
                  </a:srgbClr>
                </a:solidFill>
                <a:latin typeface="Arial" panose="020B0604020202020204" pitchFamily="34" charset="0"/>
              </a:rPr>
              <a:t>User Need #1: </a:t>
            </a:r>
          </a:p>
          <a:p>
            <a:pPr>
              <a:defRPr/>
            </a:pPr>
            <a:r>
              <a:rPr lang="en-SG" sz="2000" dirty="0">
                <a:solidFill>
                  <a:prstClr val="white">
                    <a:lumMod val="65000"/>
                  </a:prstClr>
                </a:solidFill>
                <a:latin typeface="Arial" panose="020B0604020202020204" pitchFamily="34" charset="0"/>
              </a:rPr>
              <a:t>People still need that human touch when it comes to building relationships. </a:t>
            </a:r>
          </a:p>
          <a:p>
            <a:pPr>
              <a:defRPr/>
            </a:pPr>
            <a:endParaRPr lang="en-SG" sz="2000" dirty="0">
              <a:solidFill>
                <a:prstClr val="white">
                  <a:lumMod val="65000"/>
                </a:prstClr>
              </a:solidFill>
              <a:latin typeface="Arial" panose="020B0604020202020204" pitchFamily="34" charset="0"/>
            </a:endParaRPr>
          </a:p>
          <a:p>
            <a:pPr>
              <a:defRPr/>
            </a:pPr>
            <a:r>
              <a:rPr lang="en-SG" sz="2000" dirty="0">
                <a:solidFill>
                  <a:prstClr val="white">
                    <a:lumMod val="65000"/>
                  </a:prstClr>
                </a:solidFill>
                <a:latin typeface="Arial" panose="020B0604020202020204" pitchFamily="34" charset="0"/>
              </a:rPr>
              <a:t>Quote 1: “</a:t>
            </a:r>
            <a:r>
              <a:rPr lang="en-SG" sz="2000" dirty="0" err="1">
                <a:solidFill>
                  <a:prstClr val="white">
                    <a:lumMod val="65000"/>
                  </a:prstClr>
                </a:solidFill>
                <a:latin typeface="Arial" panose="020B0604020202020204" pitchFamily="34" charset="0"/>
              </a:rPr>
              <a:t>không</a:t>
            </a:r>
            <a:r>
              <a:rPr lang="en-SG" sz="2000" dirty="0">
                <a:solidFill>
                  <a:prstClr val="white">
                    <a:lumMod val="65000"/>
                  </a:prstClr>
                </a:solidFill>
                <a:latin typeface="Arial" panose="020B0604020202020204" pitchFamily="34" charset="0"/>
              </a:rPr>
              <a:t> </a:t>
            </a:r>
            <a:r>
              <a:rPr lang="en-SG" sz="2000" dirty="0" err="1">
                <a:solidFill>
                  <a:prstClr val="white">
                    <a:lumMod val="65000"/>
                  </a:prstClr>
                </a:solidFill>
                <a:latin typeface="Arial" panose="020B0604020202020204" pitchFamily="34" charset="0"/>
              </a:rPr>
              <a:t>có</a:t>
            </a:r>
            <a:r>
              <a:rPr lang="en-SG" sz="2000" dirty="0">
                <a:solidFill>
                  <a:prstClr val="white">
                    <a:lumMod val="65000"/>
                  </a:prstClr>
                </a:solidFill>
                <a:latin typeface="Arial" panose="020B0604020202020204" pitchFamily="34" charset="0"/>
              </a:rPr>
              <a:t> </a:t>
            </a:r>
            <a:r>
              <a:rPr lang="en-SG" sz="2000" dirty="0" err="1">
                <a:solidFill>
                  <a:prstClr val="white">
                    <a:lumMod val="65000"/>
                  </a:prstClr>
                </a:solidFill>
                <a:latin typeface="Arial" panose="020B0604020202020204" pitchFamily="34" charset="0"/>
              </a:rPr>
              <a:t>wifi</a:t>
            </a:r>
            <a:r>
              <a:rPr lang="en-SG" sz="2000" dirty="0">
                <a:solidFill>
                  <a:prstClr val="white">
                    <a:lumMod val="65000"/>
                  </a:prstClr>
                </a:solidFill>
                <a:latin typeface="Arial" panose="020B0604020202020204" pitchFamily="34" charset="0"/>
              </a:rPr>
              <a:t> </a:t>
            </a:r>
            <a:r>
              <a:rPr lang="en-SG" sz="2000" dirty="0" err="1">
                <a:solidFill>
                  <a:prstClr val="white">
                    <a:lumMod val="65000"/>
                  </a:prstClr>
                </a:solidFill>
                <a:latin typeface="Arial" panose="020B0604020202020204" pitchFamily="34" charset="0"/>
              </a:rPr>
              <a:t>để</a:t>
            </a:r>
            <a:r>
              <a:rPr lang="en-SG" sz="2000" dirty="0">
                <a:solidFill>
                  <a:prstClr val="white">
                    <a:lumMod val="65000"/>
                  </a:prstClr>
                </a:solidFill>
                <a:latin typeface="Arial" panose="020B0604020202020204" pitchFamily="34" charset="0"/>
              </a:rPr>
              <a:t> </a:t>
            </a:r>
            <a:r>
              <a:rPr lang="en-SG" sz="2000" dirty="0" err="1">
                <a:solidFill>
                  <a:prstClr val="white">
                    <a:lumMod val="65000"/>
                  </a:prstClr>
                </a:solidFill>
                <a:latin typeface="Arial" panose="020B0604020202020204" pitchFamily="34" charset="0"/>
              </a:rPr>
              <a:t>kết</a:t>
            </a:r>
            <a:r>
              <a:rPr lang="en-SG" sz="2000" dirty="0">
                <a:solidFill>
                  <a:prstClr val="white">
                    <a:lumMod val="65000"/>
                  </a:prstClr>
                </a:solidFill>
                <a:latin typeface="Arial" panose="020B0604020202020204" pitchFamily="34" charset="0"/>
              </a:rPr>
              <a:t> </a:t>
            </a:r>
            <a:r>
              <a:rPr lang="en-SG" sz="2000" dirty="0" err="1">
                <a:solidFill>
                  <a:prstClr val="white">
                    <a:lumMod val="65000"/>
                  </a:prstClr>
                </a:solidFill>
                <a:latin typeface="Arial" panose="020B0604020202020204" pitchFamily="34" charset="0"/>
              </a:rPr>
              <a:t>nối</a:t>
            </a:r>
            <a:r>
              <a:rPr lang="en-SG" sz="2000" dirty="0">
                <a:solidFill>
                  <a:prstClr val="white">
                    <a:lumMod val="65000"/>
                  </a:prstClr>
                </a:solidFill>
                <a:latin typeface="Arial" panose="020B0604020202020204" pitchFamily="34" charset="0"/>
              </a:rPr>
              <a:t> </a:t>
            </a:r>
            <a:r>
              <a:rPr lang="en-SG" sz="2000" dirty="0" err="1">
                <a:solidFill>
                  <a:prstClr val="white">
                    <a:lumMod val="65000"/>
                  </a:prstClr>
                </a:solidFill>
                <a:latin typeface="Arial" panose="020B0604020202020204" pitchFamily="34" charset="0"/>
              </a:rPr>
              <a:t>điện</a:t>
            </a:r>
            <a:r>
              <a:rPr lang="en-SG" sz="2000" dirty="0">
                <a:solidFill>
                  <a:prstClr val="white">
                    <a:lumMod val="65000"/>
                  </a:prstClr>
                </a:solidFill>
                <a:latin typeface="Arial" panose="020B0604020202020204" pitchFamily="34" charset="0"/>
              </a:rPr>
              <a:t> </a:t>
            </a:r>
            <a:r>
              <a:rPr lang="en-SG" sz="2000" dirty="0" err="1">
                <a:solidFill>
                  <a:prstClr val="white">
                    <a:lumMod val="65000"/>
                  </a:prstClr>
                </a:solidFill>
                <a:latin typeface="Arial" panose="020B0604020202020204" pitchFamily="34" charset="0"/>
              </a:rPr>
              <a:t>thoại</a:t>
            </a:r>
            <a:r>
              <a:rPr lang="en-SG" sz="2000" dirty="0">
                <a:solidFill>
                  <a:prstClr val="white">
                    <a:lumMod val="65000"/>
                  </a:prstClr>
                </a:solidFill>
                <a:latin typeface="Arial" panose="020B0604020202020204" pitchFamily="34" charset="0"/>
              </a:rPr>
              <a:t> </a:t>
            </a:r>
            <a:r>
              <a:rPr lang="en-SG" sz="2000" dirty="0" err="1">
                <a:solidFill>
                  <a:prstClr val="white">
                    <a:lumMod val="65000"/>
                  </a:prstClr>
                </a:solidFill>
                <a:latin typeface="Arial" panose="020B0604020202020204" pitchFamily="34" charset="0"/>
              </a:rPr>
              <a:t>thông</a:t>
            </a:r>
            <a:r>
              <a:rPr lang="en-SG" sz="2000" dirty="0">
                <a:solidFill>
                  <a:prstClr val="white">
                    <a:lumMod val="65000"/>
                  </a:prstClr>
                </a:solidFill>
                <a:latin typeface="Arial" panose="020B0604020202020204" pitchFamily="34" charset="0"/>
              </a:rPr>
              <a:t> minh </a:t>
            </a:r>
            <a:r>
              <a:rPr lang="en-SG" sz="2000" dirty="0" err="1">
                <a:solidFill>
                  <a:prstClr val="white">
                    <a:lumMod val="65000"/>
                  </a:prstClr>
                </a:solidFill>
                <a:latin typeface="Arial" panose="020B0604020202020204" pitchFamily="34" charset="0"/>
              </a:rPr>
              <a:t>và</a:t>
            </a:r>
            <a:r>
              <a:rPr lang="en-SG" sz="2000" dirty="0">
                <a:solidFill>
                  <a:prstClr val="white">
                    <a:lumMod val="65000"/>
                  </a:prstClr>
                </a:solidFill>
                <a:latin typeface="Arial" panose="020B0604020202020204" pitchFamily="34" charset="0"/>
              </a:rPr>
              <a:t> laptop” </a:t>
            </a:r>
          </a:p>
          <a:p>
            <a:pPr>
              <a:defRPr/>
            </a:pPr>
            <a:r>
              <a:rPr lang="en-SG" sz="2000" dirty="0">
                <a:solidFill>
                  <a:prstClr val="white">
                    <a:lumMod val="65000"/>
                  </a:prstClr>
                </a:solidFill>
                <a:latin typeface="Arial" panose="020B0604020202020204" pitchFamily="34" charset="0"/>
              </a:rPr>
              <a:t>Quote 2: “</a:t>
            </a:r>
            <a:r>
              <a:rPr lang="en-SG" sz="2000" dirty="0" err="1">
                <a:solidFill>
                  <a:prstClr val="white">
                    <a:lumMod val="65000"/>
                  </a:prstClr>
                </a:solidFill>
                <a:latin typeface="Arial" panose="020B0604020202020204" pitchFamily="34" charset="0"/>
              </a:rPr>
              <a:t>Cần</a:t>
            </a:r>
            <a:r>
              <a:rPr lang="en-SG" sz="2000" dirty="0">
                <a:solidFill>
                  <a:prstClr val="white">
                    <a:lumMod val="65000"/>
                  </a:prstClr>
                </a:solidFill>
                <a:latin typeface="Arial" panose="020B0604020202020204" pitchFamily="34" charset="0"/>
              </a:rPr>
              <a:t> </a:t>
            </a:r>
            <a:r>
              <a:rPr lang="en-SG" sz="2000" dirty="0" err="1">
                <a:solidFill>
                  <a:prstClr val="white">
                    <a:lumMod val="65000"/>
                  </a:prstClr>
                </a:solidFill>
                <a:latin typeface="Arial" panose="020B0604020202020204" pitchFamily="34" charset="0"/>
              </a:rPr>
              <a:t>phải</a:t>
            </a:r>
            <a:r>
              <a:rPr lang="en-SG" sz="2000" dirty="0">
                <a:solidFill>
                  <a:prstClr val="white">
                    <a:lumMod val="65000"/>
                  </a:prstClr>
                </a:solidFill>
                <a:latin typeface="Arial" panose="020B0604020202020204" pitchFamily="34" charset="0"/>
              </a:rPr>
              <a:t> </a:t>
            </a:r>
            <a:r>
              <a:rPr lang="en-SG" sz="2000" dirty="0" err="1">
                <a:solidFill>
                  <a:prstClr val="white">
                    <a:lumMod val="65000"/>
                  </a:prstClr>
                </a:solidFill>
                <a:latin typeface="Arial" panose="020B0604020202020204" pitchFamily="34" charset="0"/>
              </a:rPr>
              <a:t>có</a:t>
            </a:r>
            <a:r>
              <a:rPr lang="en-SG" sz="2000" dirty="0">
                <a:solidFill>
                  <a:prstClr val="white">
                    <a:lumMod val="65000"/>
                  </a:prstClr>
                </a:solidFill>
                <a:latin typeface="Arial" panose="020B0604020202020204" pitchFamily="34" charset="0"/>
              </a:rPr>
              <a:t> </a:t>
            </a:r>
            <a:r>
              <a:rPr lang="en-SG" sz="2000" dirty="0" err="1">
                <a:solidFill>
                  <a:prstClr val="white">
                    <a:lumMod val="65000"/>
                  </a:prstClr>
                </a:solidFill>
                <a:latin typeface="Arial" panose="020B0604020202020204" pitchFamily="34" charset="0"/>
              </a:rPr>
              <a:t>tv</a:t>
            </a:r>
            <a:r>
              <a:rPr lang="en-SG" sz="2000" dirty="0">
                <a:solidFill>
                  <a:prstClr val="white">
                    <a:lumMod val="65000"/>
                  </a:prstClr>
                </a:solidFill>
                <a:latin typeface="Arial" panose="020B0604020202020204" pitchFamily="34" charset="0"/>
              </a:rPr>
              <a:t> </a:t>
            </a:r>
            <a:r>
              <a:rPr lang="en-SG" sz="2000" dirty="0" err="1">
                <a:solidFill>
                  <a:prstClr val="white">
                    <a:lumMod val="65000"/>
                  </a:prstClr>
                </a:solidFill>
                <a:latin typeface="Arial" panose="020B0604020202020204" pitchFamily="34" charset="0"/>
              </a:rPr>
              <a:t>để</a:t>
            </a:r>
            <a:r>
              <a:rPr lang="en-SG" sz="2000" dirty="0">
                <a:solidFill>
                  <a:prstClr val="white">
                    <a:lumMod val="65000"/>
                  </a:prstClr>
                </a:solidFill>
                <a:latin typeface="Arial" panose="020B0604020202020204" pitchFamily="34" charset="0"/>
              </a:rPr>
              <a:t> </a:t>
            </a:r>
            <a:r>
              <a:rPr lang="en-SG" sz="2000" dirty="0" err="1">
                <a:solidFill>
                  <a:prstClr val="white">
                    <a:lumMod val="65000"/>
                  </a:prstClr>
                </a:solidFill>
                <a:latin typeface="Arial" panose="020B0604020202020204" pitchFamily="34" charset="0"/>
              </a:rPr>
              <a:t>xem</a:t>
            </a:r>
            <a:r>
              <a:rPr lang="en-SG" sz="2000" dirty="0">
                <a:solidFill>
                  <a:prstClr val="white">
                    <a:lumMod val="65000"/>
                  </a:prstClr>
                </a:solidFill>
                <a:latin typeface="Arial" panose="020B0604020202020204" pitchFamily="34" charset="0"/>
              </a:rPr>
              <a:t> </a:t>
            </a:r>
            <a:r>
              <a:rPr lang="en-SG" sz="2000" dirty="0" err="1">
                <a:solidFill>
                  <a:prstClr val="white">
                    <a:lumMod val="65000"/>
                  </a:prstClr>
                </a:solidFill>
                <a:latin typeface="Arial" panose="020B0604020202020204" pitchFamily="34" charset="0"/>
              </a:rPr>
              <a:t>thời</a:t>
            </a:r>
            <a:r>
              <a:rPr lang="en-SG" sz="2000" dirty="0">
                <a:solidFill>
                  <a:prstClr val="white">
                    <a:lumMod val="65000"/>
                  </a:prstClr>
                </a:solidFill>
                <a:latin typeface="Arial" panose="020B0604020202020204" pitchFamily="34" charset="0"/>
              </a:rPr>
              <a:t> </a:t>
            </a:r>
            <a:r>
              <a:rPr lang="en-SG" sz="2000" dirty="0" err="1">
                <a:solidFill>
                  <a:prstClr val="white">
                    <a:lumMod val="65000"/>
                  </a:prstClr>
                </a:solidFill>
                <a:latin typeface="Arial" panose="020B0604020202020204" pitchFamily="34" charset="0"/>
              </a:rPr>
              <a:t>sự</a:t>
            </a:r>
            <a:r>
              <a:rPr lang="en-SG" sz="2000" dirty="0">
                <a:solidFill>
                  <a:prstClr val="white">
                    <a:lumMod val="65000"/>
                  </a:prstClr>
                </a:solidFill>
                <a:latin typeface="Arial" panose="020B0604020202020204" pitchFamily="34" charset="0"/>
              </a:rPr>
              <a:t> </a:t>
            </a:r>
            <a:r>
              <a:rPr lang="en-SG" sz="2000" dirty="0" err="1">
                <a:solidFill>
                  <a:prstClr val="white">
                    <a:lumMod val="65000"/>
                  </a:prstClr>
                </a:solidFill>
                <a:latin typeface="Arial" panose="020B0604020202020204" pitchFamily="34" charset="0"/>
              </a:rPr>
              <a:t>và</a:t>
            </a:r>
            <a:r>
              <a:rPr lang="en-SG" sz="2000" dirty="0">
                <a:solidFill>
                  <a:prstClr val="white">
                    <a:lumMod val="65000"/>
                  </a:prstClr>
                </a:solidFill>
                <a:latin typeface="Arial" panose="020B0604020202020204" pitchFamily="34" charset="0"/>
              </a:rPr>
              <a:t> </a:t>
            </a:r>
            <a:r>
              <a:rPr lang="en-SG" sz="2000" dirty="0" err="1">
                <a:solidFill>
                  <a:prstClr val="white">
                    <a:lumMod val="65000"/>
                  </a:prstClr>
                </a:solidFill>
                <a:latin typeface="Arial" panose="020B0604020202020204" pitchFamily="34" charset="0"/>
              </a:rPr>
              <a:t>bóng</a:t>
            </a:r>
            <a:r>
              <a:rPr lang="en-SG" sz="2000" dirty="0">
                <a:solidFill>
                  <a:prstClr val="white">
                    <a:lumMod val="65000"/>
                  </a:prstClr>
                </a:solidFill>
                <a:latin typeface="Arial" panose="020B0604020202020204" pitchFamily="34" charset="0"/>
              </a:rPr>
              <a:t> </a:t>
            </a:r>
            <a:r>
              <a:rPr lang="en-SG" sz="2000" dirty="0" err="1">
                <a:solidFill>
                  <a:prstClr val="white">
                    <a:lumMod val="65000"/>
                  </a:prstClr>
                </a:solidFill>
                <a:latin typeface="Arial" panose="020B0604020202020204" pitchFamily="34" charset="0"/>
              </a:rPr>
              <a:t>đá</a:t>
            </a:r>
            <a:r>
              <a:rPr lang="en-SG" sz="2000" dirty="0">
                <a:solidFill>
                  <a:prstClr val="white">
                    <a:lumMod val="65000"/>
                  </a:prstClr>
                </a:solidFill>
                <a:latin typeface="Arial" panose="020B0604020202020204" pitchFamily="34" charset="0"/>
              </a:rPr>
              <a:t>.”</a:t>
            </a:r>
          </a:p>
          <a:p>
            <a:pPr>
              <a:defRPr/>
            </a:pPr>
            <a:r>
              <a:rPr lang="en-SG" sz="2000" dirty="0">
                <a:solidFill>
                  <a:prstClr val="white">
                    <a:lumMod val="65000"/>
                  </a:prstClr>
                </a:solidFill>
                <a:latin typeface="Arial" panose="020B0604020202020204" pitchFamily="34" charset="0"/>
              </a:rPr>
              <a:t>Quote 3: “</a:t>
            </a:r>
            <a:r>
              <a:rPr lang="en-SG" sz="2000" dirty="0" err="1">
                <a:solidFill>
                  <a:prstClr val="white">
                    <a:lumMod val="65000"/>
                  </a:prstClr>
                </a:solidFill>
                <a:latin typeface="Arial" panose="020B0604020202020204" pitchFamily="34" charset="0"/>
              </a:rPr>
              <a:t>Căn</a:t>
            </a:r>
            <a:r>
              <a:rPr lang="en-SG" sz="2000" dirty="0">
                <a:solidFill>
                  <a:prstClr val="white">
                    <a:lumMod val="65000"/>
                  </a:prstClr>
                </a:solidFill>
                <a:latin typeface="Arial" panose="020B0604020202020204" pitchFamily="34" charset="0"/>
              </a:rPr>
              <a:t> tin </a:t>
            </a:r>
            <a:r>
              <a:rPr lang="en-SG" sz="2000" dirty="0" err="1">
                <a:solidFill>
                  <a:prstClr val="white">
                    <a:lumMod val="65000"/>
                  </a:prstClr>
                </a:solidFill>
                <a:latin typeface="Arial" panose="020B0604020202020204" pitchFamily="34" charset="0"/>
              </a:rPr>
              <a:t>rất</a:t>
            </a:r>
            <a:r>
              <a:rPr lang="en-SG" sz="2000" dirty="0">
                <a:solidFill>
                  <a:prstClr val="white">
                    <a:lumMod val="65000"/>
                  </a:prstClr>
                </a:solidFill>
                <a:latin typeface="Arial" panose="020B0604020202020204" pitchFamily="34" charset="0"/>
              </a:rPr>
              <a:t> </a:t>
            </a:r>
            <a:r>
              <a:rPr lang="en-SG" sz="2000" dirty="0" err="1">
                <a:solidFill>
                  <a:prstClr val="white">
                    <a:lumMod val="65000"/>
                  </a:prstClr>
                </a:solidFill>
                <a:latin typeface="Arial" panose="020B0604020202020204" pitchFamily="34" charset="0"/>
              </a:rPr>
              <a:t>là</a:t>
            </a:r>
            <a:r>
              <a:rPr lang="en-SG" sz="2000" dirty="0">
                <a:solidFill>
                  <a:prstClr val="white">
                    <a:lumMod val="65000"/>
                  </a:prstClr>
                </a:solidFill>
                <a:latin typeface="Arial" panose="020B0604020202020204" pitchFamily="34" charset="0"/>
              </a:rPr>
              <a:t> </a:t>
            </a:r>
            <a:r>
              <a:rPr lang="en-SG" sz="2000" dirty="0" err="1">
                <a:solidFill>
                  <a:prstClr val="white">
                    <a:lumMod val="65000"/>
                  </a:prstClr>
                </a:solidFill>
                <a:latin typeface="Arial" panose="020B0604020202020204" pitchFamily="34" charset="0"/>
              </a:rPr>
              <a:t>nóng</a:t>
            </a:r>
            <a:r>
              <a:rPr lang="en-SG" sz="2000" dirty="0">
                <a:solidFill>
                  <a:prstClr val="white">
                    <a:lumMod val="65000"/>
                  </a:prstClr>
                </a:solidFill>
                <a:latin typeface="Arial" panose="020B0604020202020204" pitchFamily="34" charset="0"/>
              </a:rPr>
              <a:t>, </a:t>
            </a:r>
            <a:r>
              <a:rPr lang="en-SG" sz="2000" dirty="0" err="1">
                <a:solidFill>
                  <a:prstClr val="white">
                    <a:lumMod val="65000"/>
                  </a:prstClr>
                </a:solidFill>
                <a:latin typeface="Arial" panose="020B0604020202020204" pitchFamily="34" charset="0"/>
              </a:rPr>
              <a:t>thiếu</a:t>
            </a:r>
            <a:r>
              <a:rPr lang="en-SG" sz="2000" dirty="0">
                <a:solidFill>
                  <a:prstClr val="white">
                    <a:lumMod val="65000"/>
                  </a:prstClr>
                </a:solidFill>
                <a:latin typeface="Arial" panose="020B0604020202020204" pitchFamily="34" charset="0"/>
              </a:rPr>
              <a:t> </a:t>
            </a:r>
            <a:r>
              <a:rPr lang="en-SG" sz="2000" dirty="0" err="1">
                <a:solidFill>
                  <a:prstClr val="white">
                    <a:lumMod val="65000"/>
                  </a:prstClr>
                </a:solidFill>
                <a:latin typeface="Arial" panose="020B0604020202020204" pitchFamily="34" charset="0"/>
              </a:rPr>
              <a:t>mái</a:t>
            </a:r>
            <a:r>
              <a:rPr lang="en-SG" sz="2000" dirty="0">
                <a:solidFill>
                  <a:prstClr val="white">
                    <a:lumMod val="65000"/>
                  </a:prstClr>
                </a:solidFill>
                <a:latin typeface="Arial" panose="020B0604020202020204" pitchFamily="34" charset="0"/>
              </a:rPr>
              <a:t> </a:t>
            </a:r>
            <a:r>
              <a:rPr lang="en-SG" sz="2000" dirty="0" err="1">
                <a:solidFill>
                  <a:prstClr val="white">
                    <a:lumMod val="65000"/>
                  </a:prstClr>
                </a:solidFill>
                <a:latin typeface="Arial" panose="020B0604020202020204" pitchFamily="34" charset="0"/>
              </a:rPr>
              <a:t>che</a:t>
            </a:r>
            <a:r>
              <a:rPr lang="en-SG" sz="2000" dirty="0">
                <a:solidFill>
                  <a:prstClr val="white">
                    <a:lumMod val="65000"/>
                  </a:prstClr>
                </a:solidFill>
                <a:latin typeface="Arial" panose="020B0604020202020204" pitchFamily="34" charset="0"/>
              </a:rPr>
              <a:t> . </a:t>
            </a:r>
            <a:r>
              <a:rPr lang="en-SG" sz="2000" dirty="0" err="1">
                <a:solidFill>
                  <a:prstClr val="white">
                    <a:lumMod val="65000"/>
                  </a:prstClr>
                </a:solidFill>
                <a:latin typeface="Arial" panose="020B0604020202020204" pitchFamily="34" charset="0"/>
              </a:rPr>
              <a:t>Cần</a:t>
            </a:r>
            <a:r>
              <a:rPr lang="en-SG" sz="2000" dirty="0">
                <a:solidFill>
                  <a:prstClr val="white">
                    <a:lumMod val="65000"/>
                  </a:prstClr>
                </a:solidFill>
                <a:latin typeface="Arial" panose="020B0604020202020204" pitchFamily="34" charset="0"/>
              </a:rPr>
              <a:t> </a:t>
            </a:r>
            <a:r>
              <a:rPr lang="en-SG" sz="2000" dirty="0" err="1">
                <a:solidFill>
                  <a:prstClr val="white">
                    <a:lumMod val="65000"/>
                  </a:prstClr>
                </a:solidFill>
                <a:latin typeface="Arial" panose="020B0604020202020204" pitchFamily="34" charset="0"/>
              </a:rPr>
              <a:t>lăp</a:t>
            </a:r>
            <a:r>
              <a:rPr lang="en-SG" sz="2000" dirty="0">
                <a:solidFill>
                  <a:prstClr val="white">
                    <a:lumMod val="65000"/>
                  </a:prstClr>
                </a:solidFill>
                <a:latin typeface="Arial" panose="020B0604020202020204" pitchFamily="34" charset="0"/>
              </a:rPr>
              <a:t> </a:t>
            </a:r>
            <a:r>
              <a:rPr lang="en-SG" sz="2000" dirty="0" err="1">
                <a:solidFill>
                  <a:prstClr val="white">
                    <a:lumMod val="65000"/>
                  </a:prstClr>
                </a:solidFill>
                <a:latin typeface="Arial" panose="020B0604020202020204" pitchFamily="34" charset="0"/>
              </a:rPr>
              <a:t>đặt</a:t>
            </a:r>
            <a:r>
              <a:rPr lang="en-SG" sz="2000" dirty="0">
                <a:solidFill>
                  <a:prstClr val="white">
                    <a:lumMod val="65000"/>
                  </a:prstClr>
                </a:solidFill>
                <a:latin typeface="Arial" panose="020B0604020202020204" pitchFamily="34" charset="0"/>
              </a:rPr>
              <a:t> </a:t>
            </a:r>
            <a:r>
              <a:rPr lang="en-SG" sz="2000" dirty="0" err="1">
                <a:solidFill>
                  <a:prstClr val="white">
                    <a:lumMod val="65000"/>
                  </a:prstClr>
                </a:solidFill>
                <a:latin typeface="Arial" panose="020B0604020202020204" pitchFamily="34" charset="0"/>
              </a:rPr>
              <a:t>thêm</a:t>
            </a:r>
            <a:r>
              <a:rPr lang="en-SG" sz="2000" dirty="0">
                <a:solidFill>
                  <a:prstClr val="white">
                    <a:lumMod val="65000"/>
                  </a:prstClr>
                </a:solidFill>
                <a:latin typeface="Arial" panose="020B0604020202020204" pitchFamily="34" charset="0"/>
              </a:rPr>
              <a:t> </a:t>
            </a:r>
            <a:r>
              <a:rPr lang="en-SG" sz="2000" dirty="0" err="1">
                <a:solidFill>
                  <a:prstClr val="white">
                    <a:lumMod val="65000"/>
                  </a:prstClr>
                </a:solidFill>
                <a:latin typeface="Arial" panose="020B0604020202020204" pitchFamily="34" charset="0"/>
              </a:rPr>
              <a:t>máy</a:t>
            </a:r>
            <a:r>
              <a:rPr lang="en-SG" sz="2000" dirty="0">
                <a:solidFill>
                  <a:prstClr val="white">
                    <a:lumMod val="65000"/>
                  </a:prstClr>
                </a:solidFill>
                <a:latin typeface="Arial" panose="020B0604020202020204" pitchFamily="34" charset="0"/>
              </a:rPr>
              <a:t> </a:t>
            </a:r>
            <a:r>
              <a:rPr lang="en-SG" sz="2000" dirty="0" err="1">
                <a:solidFill>
                  <a:prstClr val="white">
                    <a:lumMod val="65000"/>
                  </a:prstClr>
                </a:solidFill>
                <a:latin typeface="Arial" panose="020B0604020202020204" pitchFamily="34" charset="0"/>
              </a:rPr>
              <a:t>điều</a:t>
            </a:r>
            <a:r>
              <a:rPr lang="en-SG" sz="2000" dirty="0">
                <a:solidFill>
                  <a:prstClr val="white">
                    <a:lumMod val="65000"/>
                  </a:prstClr>
                </a:solidFill>
                <a:latin typeface="Arial" panose="020B0604020202020204" pitchFamily="34" charset="0"/>
              </a:rPr>
              <a:t> </a:t>
            </a:r>
            <a:r>
              <a:rPr lang="en-SG" sz="2000" dirty="0" err="1">
                <a:solidFill>
                  <a:prstClr val="white">
                    <a:lumMod val="65000"/>
                  </a:prstClr>
                </a:solidFill>
                <a:latin typeface="Arial" panose="020B0604020202020204" pitchFamily="34" charset="0"/>
              </a:rPr>
              <a:t>hòa</a:t>
            </a:r>
            <a:r>
              <a:rPr lang="en-SG" sz="2000" dirty="0">
                <a:solidFill>
                  <a:prstClr val="white">
                    <a:lumMod val="65000"/>
                  </a:prstClr>
                </a:solidFill>
                <a:latin typeface="Arial" panose="020B0604020202020204" pitchFamily="34" charset="0"/>
              </a:rPr>
              <a:t>.”</a:t>
            </a:r>
            <a:r>
              <a:rPr lang="en-SG" sz="2000" b="1" dirty="0">
                <a:solidFill>
                  <a:prstClr val="white">
                    <a:lumMod val="65000"/>
                  </a:prstClr>
                </a:solidFill>
                <a:latin typeface="Arial" panose="020B0604020202020204" pitchFamily="34" charset="0"/>
              </a:rPr>
              <a:t>  </a:t>
            </a:r>
          </a:p>
        </p:txBody>
      </p:sp>
      <p:sp>
        <p:nvSpPr>
          <p:cNvPr id="270341" name="TextBox 7"/>
          <p:cNvSpPr txBox="1">
            <a:spLocks noChangeArrowheads="1"/>
          </p:cNvSpPr>
          <p:nvPr/>
        </p:nvSpPr>
        <p:spPr bwMode="auto">
          <a:xfrm>
            <a:off x="461963" y="314325"/>
            <a:ext cx="82423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DCFF2E"/>
              </a:buClr>
              <a:buFont typeface="Wingdings" panose="05000000000000000000" pitchFamily="2" charset="2"/>
              <a:buChar char="§"/>
              <a:defRPr sz="3200">
                <a:solidFill>
                  <a:srgbClr val="404040"/>
                </a:solidFill>
                <a:latin typeface="Franklin Gothic Book" panose="020B0503020102020204" pitchFamily="34" charset="0"/>
                <a:ea typeface="MS PGothic" panose="020B0600070205080204" pitchFamily="34" charset="-128"/>
                <a:cs typeface="Franklin Gothic Book" panose="020B0503020102020204" pitchFamily="34" charset="0"/>
              </a:defRPr>
            </a:lvl1pPr>
            <a:lvl2pPr marL="742950" indent="-285750">
              <a:spcBef>
                <a:spcPct val="20000"/>
              </a:spcBef>
              <a:buClr>
                <a:srgbClr val="DCFF2E"/>
              </a:buClr>
              <a:buFont typeface="Arial" panose="020B0604020202020204" pitchFamily="34" charset="0"/>
              <a:buChar char="–"/>
              <a:defRPr sz="2800">
                <a:solidFill>
                  <a:srgbClr val="595959"/>
                </a:solidFill>
                <a:latin typeface="Franklin Gothic Book" panose="020B0503020102020204" pitchFamily="34" charset="0"/>
                <a:ea typeface="MS PGothic" panose="020B0600070205080204" pitchFamily="34" charset="-128"/>
                <a:cs typeface="Franklin Gothic Book" panose="020B0503020102020204" pitchFamily="34" charset="0"/>
              </a:defRPr>
            </a:lvl2pPr>
            <a:lvl3pPr marL="1143000" indent="-228600">
              <a:spcBef>
                <a:spcPct val="20000"/>
              </a:spcBef>
              <a:buClr>
                <a:srgbClr val="DCFF2E"/>
              </a:buClr>
              <a:buFont typeface="Arial" panose="020B0604020202020204" pitchFamily="34" charset="0"/>
              <a:buChar char="•"/>
              <a:defRPr sz="2400">
                <a:solidFill>
                  <a:srgbClr val="595959"/>
                </a:solidFill>
                <a:latin typeface="Franklin Gothic Book" panose="020B0503020102020204" pitchFamily="34" charset="0"/>
                <a:ea typeface="MS PGothic" panose="020B0600070205080204" pitchFamily="34" charset="-128"/>
                <a:cs typeface="Franklin Gothic Book" panose="020B0503020102020204" pitchFamily="34" charset="0"/>
              </a:defRPr>
            </a:lvl3pPr>
            <a:lvl4pPr marL="1600200" indent="-228600">
              <a:spcBef>
                <a:spcPct val="20000"/>
              </a:spcBef>
              <a:buClr>
                <a:srgbClr val="DCFF2E"/>
              </a:buClr>
              <a:buFont typeface="Arial" panose="020B0604020202020204" pitchFamily="34" charset="0"/>
              <a:buChar char="–"/>
              <a:defRPr sz="2000">
                <a:solidFill>
                  <a:srgbClr val="595959"/>
                </a:solidFill>
                <a:latin typeface="Franklin Gothic Book" panose="020B0503020102020204" pitchFamily="34" charset="0"/>
                <a:ea typeface="MS PGothic" panose="020B0600070205080204" pitchFamily="34" charset="-128"/>
                <a:cs typeface="Franklin Gothic Book" panose="020B0503020102020204" pitchFamily="34" charset="0"/>
              </a:defRPr>
            </a:lvl4pPr>
            <a:lvl5pPr marL="2057400" indent="-228600">
              <a:spcBef>
                <a:spcPct val="20000"/>
              </a:spcBef>
              <a:buClr>
                <a:srgbClr val="DCFF2E"/>
              </a:buClr>
              <a:buFont typeface="Arial" panose="020B0604020202020204" pitchFamily="34" charset="0"/>
              <a:buChar char="»"/>
              <a:defRPr sz="2000">
                <a:solidFill>
                  <a:srgbClr val="595959"/>
                </a:solidFill>
                <a:latin typeface="Franklin Gothic Book" panose="020B0503020102020204" pitchFamily="34" charset="0"/>
                <a:ea typeface="MS PGothic" panose="020B0600070205080204" pitchFamily="34" charset="-128"/>
                <a:cs typeface="Franklin Gothic Book" panose="020B0503020102020204" pitchFamily="34" charset="0"/>
              </a:defRPr>
            </a:lvl5pPr>
            <a:lvl6pPr marL="2514600" indent="-228600" eaLnBrk="0" fontAlgn="base" hangingPunct="0">
              <a:spcBef>
                <a:spcPct val="20000"/>
              </a:spcBef>
              <a:spcAft>
                <a:spcPct val="0"/>
              </a:spcAft>
              <a:buClr>
                <a:srgbClr val="DCFF2E"/>
              </a:buClr>
              <a:buFont typeface="Arial" panose="020B0604020202020204" pitchFamily="34" charset="0"/>
              <a:buChar char="»"/>
              <a:defRPr sz="2000">
                <a:solidFill>
                  <a:srgbClr val="595959"/>
                </a:solidFill>
                <a:latin typeface="Franklin Gothic Book" panose="020B0503020102020204" pitchFamily="34" charset="0"/>
                <a:ea typeface="MS PGothic" panose="020B0600070205080204" pitchFamily="34" charset="-128"/>
                <a:cs typeface="Franklin Gothic Book" panose="020B0503020102020204" pitchFamily="34" charset="0"/>
              </a:defRPr>
            </a:lvl6pPr>
            <a:lvl7pPr marL="2971800" indent="-228600" eaLnBrk="0" fontAlgn="base" hangingPunct="0">
              <a:spcBef>
                <a:spcPct val="20000"/>
              </a:spcBef>
              <a:spcAft>
                <a:spcPct val="0"/>
              </a:spcAft>
              <a:buClr>
                <a:srgbClr val="DCFF2E"/>
              </a:buClr>
              <a:buFont typeface="Arial" panose="020B0604020202020204" pitchFamily="34" charset="0"/>
              <a:buChar char="»"/>
              <a:defRPr sz="2000">
                <a:solidFill>
                  <a:srgbClr val="595959"/>
                </a:solidFill>
                <a:latin typeface="Franklin Gothic Book" panose="020B0503020102020204" pitchFamily="34" charset="0"/>
                <a:ea typeface="MS PGothic" panose="020B0600070205080204" pitchFamily="34" charset="-128"/>
                <a:cs typeface="Franklin Gothic Book" panose="020B0503020102020204" pitchFamily="34" charset="0"/>
              </a:defRPr>
            </a:lvl7pPr>
            <a:lvl8pPr marL="3429000" indent="-228600" eaLnBrk="0" fontAlgn="base" hangingPunct="0">
              <a:spcBef>
                <a:spcPct val="20000"/>
              </a:spcBef>
              <a:spcAft>
                <a:spcPct val="0"/>
              </a:spcAft>
              <a:buClr>
                <a:srgbClr val="DCFF2E"/>
              </a:buClr>
              <a:buFont typeface="Arial" panose="020B0604020202020204" pitchFamily="34" charset="0"/>
              <a:buChar char="»"/>
              <a:defRPr sz="2000">
                <a:solidFill>
                  <a:srgbClr val="595959"/>
                </a:solidFill>
                <a:latin typeface="Franklin Gothic Book" panose="020B0503020102020204" pitchFamily="34" charset="0"/>
                <a:ea typeface="MS PGothic" panose="020B0600070205080204" pitchFamily="34" charset="-128"/>
                <a:cs typeface="Franklin Gothic Book" panose="020B0503020102020204" pitchFamily="34" charset="0"/>
              </a:defRPr>
            </a:lvl8pPr>
            <a:lvl9pPr marL="3886200" indent="-228600" eaLnBrk="0" fontAlgn="base" hangingPunct="0">
              <a:spcBef>
                <a:spcPct val="20000"/>
              </a:spcBef>
              <a:spcAft>
                <a:spcPct val="0"/>
              </a:spcAft>
              <a:buClr>
                <a:srgbClr val="DCFF2E"/>
              </a:buClr>
              <a:buFont typeface="Arial" panose="020B0604020202020204" pitchFamily="34" charset="0"/>
              <a:buChar char="»"/>
              <a:defRPr sz="2000">
                <a:solidFill>
                  <a:srgbClr val="595959"/>
                </a:solidFill>
                <a:latin typeface="Franklin Gothic Book" panose="020B0503020102020204" pitchFamily="34" charset="0"/>
                <a:ea typeface="MS PGothic" panose="020B0600070205080204" pitchFamily="34" charset="-128"/>
                <a:cs typeface="Franklin Gothic Book" panose="020B0503020102020204" pitchFamily="34" charset="0"/>
              </a:defRPr>
            </a:lvl9pPr>
          </a:lstStyle>
          <a:p>
            <a:pPr>
              <a:spcBef>
                <a:spcPct val="0"/>
              </a:spcBef>
              <a:buClrTx/>
              <a:buFontTx/>
              <a:buNone/>
              <a:defRPr/>
            </a:pPr>
            <a:r>
              <a:rPr lang="en-SG" altLang="en-US" sz="2286" b="1" dirty="0">
                <a:solidFill>
                  <a:srgbClr val="7CCA62">
                    <a:lumMod val="75000"/>
                  </a:srgbClr>
                </a:solidFill>
                <a:latin typeface="Arial" panose="020B0604020202020204" pitchFamily="34" charset="0"/>
                <a:cs typeface="Arial" panose="020B0604020202020204" pitchFamily="34" charset="0"/>
              </a:rPr>
              <a:t>INSIGHT #1:</a:t>
            </a:r>
          </a:p>
        </p:txBody>
      </p:sp>
      <p:sp>
        <p:nvSpPr>
          <p:cNvPr id="9" name="TextBox 8"/>
          <p:cNvSpPr txBox="1"/>
          <p:nvPr/>
        </p:nvSpPr>
        <p:spPr>
          <a:xfrm>
            <a:off x="461963" y="774700"/>
            <a:ext cx="8247063" cy="461665"/>
          </a:xfrm>
          <a:prstGeom prst="rect">
            <a:avLst/>
          </a:prstGeom>
          <a:noFill/>
        </p:spPr>
        <p:txBody>
          <a:bodyPr>
            <a:spAutoFit/>
          </a:bodyPr>
          <a:lstStyle/>
          <a:p>
            <a:pPr>
              <a:defRPr/>
            </a:pPr>
            <a:r>
              <a:rPr lang="en-SG" sz="2400" b="1" dirty="0" err="1">
                <a:solidFill>
                  <a:prstClr val="black"/>
                </a:solidFill>
                <a:latin typeface="Arial" panose="020B0604020202020204" pitchFamily="34" charset="0"/>
              </a:rPr>
              <a:t>Có</a:t>
            </a:r>
            <a:r>
              <a:rPr lang="en-SG" sz="2400" b="1" dirty="0">
                <a:solidFill>
                  <a:prstClr val="black"/>
                </a:solidFill>
                <a:latin typeface="Arial" panose="020B0604020202020204" pitchFamily="34" charset="0"/>
              </a:rPr>
              <a:t> </a:t>
            </a:r>
            <a:r>
              <a:rPr lang="en-SG" sz="2400" b="1" dirty="0" err="1">
                <a:solidFill>
                  <a:prstClr val="black"/>
                </a:solidFill>
                <a:latin typeface="Arial" panose="020B0604020202020204" pitchFamily="34" charset="0"/>
              </a:rPr>
              <a:t>bầu</a:t>
            </a:r>
            <a:r>
              <a:rPr lang="en-SG" sz="2400" b="1" dirty="0">
                <a:solidFill>
                  <a:prstClr val="black"/>
                </a:solidFill>
                <a:latin typeface="Arial" panose="020B0604020202020204" pitchFamily="34" charset="0"/>
              </a:rPr>
              <a:t> </a:t>
            </a:r>
            <a:r>
              <a:rPr lang="en-SG" sz="2400" b="1" dirty="0" err="1">
                <a:solidFill>
                  <a:prstClr val="black"/>
                </a:solidFill>
                <a:latin typeface="Arial" panose="020B0604020202020204" pitchFamily="34" charset="0"/>
              </a:rPr>
              <a:t>không</a:t>
            </a:r>
            <a:r>
              <a:rPr lang="en-SG" sz="2400" b="1" dirty="0">
                <a:solidFill>
                  <a:prstClr val="black"/>
                </a:solidFill>
                <a:latin typeface="Arial" panose="020B0604020202020204" pitchFamily="34" charset="0"/>
              </a:rPr>
              <a:t> </a:t>
            </a:r>
            <a:r>
              <a:rPr lang="en-SG" sz="2400" b="1" dirty="0" err="1">
                <a:solidFill>
                  <a:prstClr val="black"/>
                </a:solidFill>
                <a:latin typeface="Arial" panose="020B0604020202020204" pitchFamily="34" charset="0"/>
              </a:rPr>
              <a:t>khí</a:t>
            </a:r>
            <a:r>
              <a:rPr lang="en-SG" sz="2400" b="1" dirty="0">
                <a:solidFill>
                  <a:prstClr val="black"/>
                </a:solidFill>
                <a:latin typeface="Arial" panose="020B0604020202020204" pitchFamily="34" charset="0"/>
              </a:rPr>
              <a:t> </a:t>
            </a:r>
            <a:r>
              <a:rPr lang="en-SG" sz="2400" b="1" dirty="0" err="1">
                <a:solidFill>
                  <a:prstClr val="black"/>
                </a:solidFill>
                <a:latin typeface="Arial" panose="020B0604020202020204" pitchFamily="34" charset="0"/>
              </a:rPr>
              <a:t>vui</a:t>
            </a:r>
            <a:r>
              <a:rPr lang="en-SG" sz="2400" b="1" dirty="0">
                <a:solidFill>
                  <a:prstClr val="black"/>
                </a:solidFill>
                <a:latin typeface="Arial" panose="020B0604020202020204" pitchFamily="34" charset="0"/>
              </a:rPr>
              <a:t> </a:t>
            </a:r>
            <a:r>
              <a:rPr lang="en-SG" sz="2400" b="1" dirty="0" err="1">
                <a:solidFill>
                  <a:prstClr val="black"/>
                </a:solidFill>
                <a:latin typeface="Arial" panose="020B0604020202020204" pitchFamily="34" charset="0"/>
              </a:rPr>
              <a:t>vẻ</a:t>
            </a:r>
            <a:r>
              <a:rPr lang="en-SG" sz="2400" b="1" dirty="0">
                <a:solidFill>
                  <a:prstClr val="black"/>
                </a:solidFill>
                <a:latin typeface="Arial" panose="020B0604020202020204" pitchFamily="34" charset="0"/>
              </a:rPr>
              <a:t> </a:t>
            </a:r>
            <a:r>
              <a:rPr lang="en-SG" sz="2400" b="1" dirty="0" err="1">
                <a:solidFill>
                  <a:prstClr val="black"/>
                </a:solidFill>
                <a:latin typeface="Arial" panose="020B0604020202020204" pitchFamily="34" charset="0"/>
              </a:rPr>
              <a:t>hơn</a:t>
            </a:r>
            <a:endParaRPr lang="en-SG" sz="2400" b="1" dirty="0">
              <a:solidFill>
                <a:prstClr val="black"/>
              </a:solidFill>
              <a:latin typeface="Arial" panose="020B0604020202020204" pitchFamily="34" charset="0"/>
            </a:endParaRPr>
          </a:p>
        </p:txBody>
      </p:sp>
      <p:sp>
        <p:nvSpPr>
          <p:cNvPr id="8" name="Rounded Rectangle 7"/>
          <p:cNvSpPr/>
          <p:nvPr/>
        </p:nvSpPr>
        <p:spPr>
          <a:xfrm>
            <a:off x="250825" y="228600"/>
            <a:ext cx="8642350" cy="1790700"/>
          </a:xfrm>
          <a:prstGeom prst="roundRect">
            <a:avLst/>
          </a:prstGeom>
          <a:noFill/>
          <a:ln w="28575">
            <a:solidFill>
              <a:schemeClr val="accent5">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SG">
              <a:solidFill>
                <a:prstClr val="white"/>
              </a:solidFill>
            </a:endParaRPr>
          </a:p>
        </p:txBody>
      </p:sp>
      <p:sp>
        <p:nvSpPr>
          <p:cNvPr id="2" name="Rectangle 1"/>
          <p:cNvSpPr/>
          <p:nvPr/>
        </p:nvSpPr>
        <p:spPr>
          <a:xfrm>
            <a:off x="4813300" y="314324"/>
            <a:ext cx="3895726" cy="2365375"/>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prstClr val="white"/>
              </a:solidFill>
            </a:endParaRPr>
          </a:p>
        </p:txBody>
      </p:sp>
    </p:spTree>
    <p:extLst>
      <p:ext uri="{BB962C8B-B14F-4D97-AF65-F5344CB8AC3E}">
        <p14:creationId xmlns:p14="http://schemas.microsoft.com/office/powerpoint/2010/main" val="4020198609"/>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250825" y="2105025"/>
            <a:ext cx="8642350" cy="4067175"/>
          </a:xfrm>
          <a:prstGeom prst="roundRect">
            <a:avLst/>
          </a:prstGeom>
          <a:noFill/>
          <a:ln w="28575">
            <a:solidFill>
              <a:schemeClr val="accent5">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SG">
              <a:solidFill>
                <a:prstClr val="white"/>
              </a:solidFill>
            </a:endParaRPr>
          </a:p>
        </p:txBody>
      </p:sp>
      <p:sp>
        <p:nvSpPr>
          <p:cNvPr id="7" name="TextBox 6"/>
          <p:cNvSpPr txBox="1"/>
          <p:nvPr/>
        </p:nvSpPr>
        <p:spPr>
          <a:xfrm>
            <a:off x="457200" y="2195513"/>
            <a:ext cx="8247063" cy="4312976"/>
          </a:xfrm>
          <a:prstGeom prst="rect">
            <a:avLst/>
          </a:prstGeom>
          <a:noFill/>
        </p:spPr>
        <p:txBody>
          <a:bodyPr wrap="square">
            <a:spAutoFit/>
          </a:bodyPr>
          <a:lstStyle/>
          <a:p>
            <a:pPr>
              <a:defRPr/>
            </a:pPr>
            <a:r>
              <a:rPr lang="en-SG" sz="1714" b="1" dirty="0">
                <a:solidFill>
                  <a:prstClr val="white">
                    <a:lumMod val="65000"/>
                  </a:prstClr>
                </a:solidFill>
                <a:latin typeface="Arial" panose="020B0604020202020204" pitchFamily="34" charset="0"/>
              </a:rPr>
              <a:t>I</a:t>
            </a:r>
          </a:p>
          <a:p>
            <a:pPr>
              <a:defRPr/>
            </a:pPr>
            <a:endParaRPr lang="en-SG" sz="1714" b="1" dirty="0">
              <a:solidFill>
                <a:prstClr val="white">
                  <a:lumMod val="65000"/>
                </a:prstClr>
              </a:solidFill>
              <a:latin typeface="Arial" panose="020B0604020202020204" pitchFamily="34" charset="0"/>
            </a:endParaRPr>
          </a:p>
          <a:p>
            <a:pPr>
              <a:defRPr/>
            </a:pPr>
            <a:r>
              <a:rPr lang="en-SG" sz="1714" b="1" dirty="0" err="1">
                <a:solidFill>
                  <a:prstClr val="white">
                    <a:lumMod val="65000"/>
                  </a:prstClr>
                </a:solidFill>
                <a:latin typeface="Arial" panose="020B0604020202020204" pitchFamily="34" charset="0"/>
              </a:rPr>
              <a:t>nsert</a:t>
            </a:r>
            <a:r>
              <a:rPr lang="en-SG" sz="1714" b="1" dirty="0">
                <a:solidFill>
                  <a:prstClr val="white">
                    <a:lumMod val="65000"/>
                  </a:prstClr>
                </a:solidFill>
                <a:latin typeface="Arial" panose="020B0604020202020204" pitchFamily="34" charset="0"/>
              </a:rPr>
              <a:t> narrative of the user insight, needs, quotes here.</a:t>
            </a:r>
          </a:p>
          <a:p>
            <a:pPr>
              <a:defRPr/>
            </a:pPr>
            <a:r>
              <a:rPr lang="en-SG" sz="1714" b="1" dirty="0" err="1">
                <a:solidFill>
                  <a:prstClr val="white">
                    <a:lumMod val="65000"/>
                  </a:prstClr>
                </a:solidFill>
                <a:latin typeface="Arial" panose="020B0604020202020204" pitchFamily="34" charset="0"/>
              </a:rPr>
              <a:t>Cần</a:t>
            </a:r>
            <a:r>
              <a:rPr lang="en-SG" sz="1714" b="1" dirty="0">
                <a:solidFill>
                  <a:prstClr val="white">
                    <a:lumMod val="65000"/>
                  </a:prstClr>
                </a:solidFill>
                <a:latin typeface="Arial" panose="020B0604020202020204" pitchFamily="34" charset="0"/>
              </a:rPr>
              <a:t> </a:t>
            </a:r>
            <a:r>
              <a:rPr lang="en-SG" sz="1714" b="1" dirty="0" err="1">
                <a:solidFill>
                  <a:prstClr val="white">
                    <a:lumMod val="65000"/>
                  </a:prstClr>
                </a:solidFill>
                <a:latin typeface="Arial" panose="020B0604020202020204" pitchFamily="34" charset="0"/>
              </a:rPr>
              <a:t>bổ</a:t>
            </a:r>
            <a:r>
              <a:rPr lang="en-SG" sz="1714" b="1" dirty="0">
                <a:solidFill>
                  <a:prstClr val="white">
                    <a:lumMod val="65000"/>
                  </a:prstClr>
                </a:solidFill>
                <a:latin typeface="Arial" panose="020B0604020202020204" pitchFamily="34" charset="0"/>
              </a:rPr>
              <a:t> sung </a:t>
            </a:r>
            <a:r>
              <a:rPr lang="en-SG" sz="1714" b="1" dirty="0" err="1">
                <a:solidFill>
                  <a:prstClr val="white">
                    <a:lumMod val="65000"/>
                  </a:prstClr>
                </a:solidFill>
                <a:latin typeface="Arial" panose="020B0604020202020204" pitchFamily="34" charset="0"/>
              </a:rPr>
              <a:t>thêm</a:t>
            </a:r>
            <a:r>
              <a:rPr lang="en-SG" sz="1714" b="1" dirty="0">
                <a:solidFill>
                  <a:prstClr val="white">
                    <a:lumMod val="65000"/>
                  </a:prstClr>
                </a:solidFill>
                <a:latin typeface="Arial" panose="020B0604020202020204" pitchFamily="34" charset="0"/>
              </a:rPr>
              <a:t> </a:t>
            </a:r>
            <a:r>
              <a:rPr lang="en-SG" sz="1714" b="1" dirty="0" err="1">
                <a:solidFill>
                  <a:prstClr val="white">
                    <a:lumMod val="65000"/>
                  </a:prstClr>
                </a:solidFill>
                <a:latin typeface="Arial" panose="020B0604020202020204" pitchFamily="34" charset="0"/>
              </a:rPr>
              <a:t>vài</a:t>
            </a:r>
            <a:r>
              <a:rPr lang="en-SG" sz="1714" b="1" dirty="0">
                <a:solidFill>
                  <a:prstClr val="white">
                    <a:lumMod val="65000"/>
                  </a:prstClr>
                </a:solidFill>
                <a:latin typeface="Arial" panose="020B0604020202020204" pitchFamily="34" charset="0"/>
              </a:rPr>
              <a:t> </a:t>
            </a:r>
            <a:r>
              <a:rPr lang="en-SG" sz="1714" b="1" dirty="0" err="1">
                <a:solidFill>
                  <a:prstClr val="white">
                    <a:lumMod val="65000"/>
                  </a:prstClr>
                </a:solidFill>
                <a:latin typeface="Arial" panose="020B0604020202020204" pitchFamily="34" charset="0"/>
              </a:rPr>
              <a:t>món</a:t>
            </a:r>
            <a:r>
              <a:rPr lang="en-SG" sz="1714" b="1" dirty="0">
                <a:solidFill>
                  <a:prstClr val="white">
                    <a:lumMod val="65000"/>
                  </a:prstClr>
                </a:solidFill>
                <a:latin typeface="Arial" panose="020B0604020202020204" pitchFamily="34" charset="0"/>
              </a:rPr>
              <a:t> </a:t>
            </a:r>
            <a:r>
              <a:rPr lang="en-SG" sz="1714" b="1" dirty="0" err="1">
                <a:solidFill>
                  <a:prstClr val="white">
                    <a:lumMod val="65000"/>
                  </a:prstClr>
                </a:solidFill>
                <a:latin typeface="Arial" panose="020B0604020202020204" pitchFamily="34" charset="0"/>
              </a:rPr>
              <a:t>ăn</a:t>
            </a:r>
            <a:r>
              <a:rPr lang="en-SG" sz="1714" b="1" dirty="0">
                <a:solidFill>
                  <a:prstClr val="white">
                    <a:lumMod val="65000"/>
                  </a:prstClr>
                </a:solidFill>
                <a:latin typeface="Arial" panose="020B0604020202020204" pitchFamily="34" charset="0"/>
              </a:rPr>
              <a:t> </a:t>
            </a:r>
            <a:r>
              <a:rPr lang="en-SG" sz="1714" b="1" dirty="0" err="1">
                <a:solidFill>
                  <a:prstClr val="white">
                    <a:lumMod val="65000"/>
                  </a:prstClr>
                </a:solidFill>
                <a:latin typeface="Arial" panose="020B0604020202020204" pitchFamily="34" charset="0"/>
              </a:rPr>
              <a:t>và</a:t>
            </a:r>
            <a:r>
              <a:rPr lang="en-SG" sz="1714" b="1" dirty="0">
                <a:solidFill>
                  <a:prstClr val="white">
                    <a:lumMod val="65000"/>
                  </a:prstClr>
                </a:solidFill>
                <a:latin typeface="Arial" panose="020B0604020202020204" pitchFamily="34" charset="0"/>
              </a:rPr>
              <a:t> </a:t>
            </a:r>
            <a:r>
              <a:rPr lang="en-SG" sz="1714" b="1" dirty="0" err="1">
                <a:solidFill>
                  <a:prstClr val="white">
                    <a:lumMod val="65000"/>
                  </a:prstClr>
                </a:solidFill>
                <a:latin typeface="Arial" panose="020B0604020202020204" pitchFamily="34" charset="0"/>
              </a:rPr>
              <a:t>thức</a:t>
            </a:r>
            <a:r>
              <a:rPr lang="en-SG" sz="1714" b="1" dirty="0">
                <a:solidFill>
                  <a:prstClr val="white">
                    <a:lumMod val="65000"/>
                  </a:prstClr>
                </a:solidFill>
                <a:latin typeface="Arial" panose="020B0604020202020204" pitchFamily="34" charset="0"/>
              </a:rPr>
              <a:t> </a:t>
            </a:r>
            <a:r>
              <a:rPr lang="en-SG" sz="1714" b="1" dirty="0" err="1">
                <a:solidFill>
                  <a:prstClr val="white">
                    <a:lumMod val="65000"/>
                  </a:prstClr>
                </a:solidFill>
                <a:latin typeface="Arial" panose="020B0604020202020204" pitchFamily="34" charset="0"/>
              </a:rPr>
              <a:t>uống</a:t>
            </a:r>
            <a:r>
              <a:rPr lang="en-SG" sz="1714" b="1" dirty="0">
                <a:solidFill>
                  <a:prstClr val="white">
                    <a:lumMod val="65000"/>
                  </a:prstClr>
                </a:solidFill>
                <a:latin typeface="Arial" panose="020B0604020202020204" pitchFamily="34" charset="0"/>
              </a:rPr>
              <a:t>.</a:t>
            </a:r>
          </a:p>
          <a:p>
            <a:pPr>
              <a:defRPr/>
            </a:pPr>
            <a:endParaRPr lang="en-SG" sz="1714" b="1" dirty="0">
              <a:solidFill>
                <a:prstClr val="white">
                  <a:lumMod val="65000"/>
                </a:prstClr>
              </a:solidFill>
              <a:latin typeface="Arial" panose="020B0604020202020204" pitchFamily="34" charset="0"/>
            </a:endParaRPr>
          </a:p>
          <a:p>
            <a:pPr>
              <a:defRPr/>
            </a:pPr>
            <a:endParaRPr lang="en-SG" sz="1714" b="1" dirty="0">
              <a:solidFill>
                <a:prstClr val="white">
                  <a:lumMod val="65000"/>
                </a:prstClr>
              </a:solidFill>
              <a:latin typeface="Arial" panose="020B0604020202020204" pitchFamily="34" charset="0"/>
            </a:endParaRPr>
          </a:p>
          <a:p>
            <a:pPr>
              <a:defRPr/>
            </a:pPr>
            <a:endParaRPr lang="en-SG" sz="1714" b="1" dirty="0">
              <a:solidFill>
                <a:prstClr val="white">
                  <a:lumMod val="65000"/>
                </a:prstClr>
              </a:solidFill>
              <a:latin typeface="Arial" panose="020B0604020202020204" pitchFamily="34" charset="0"/>
            </a:endParaRPr>
          </a:p>
          <a:p>
            <a:pPr>
              <a:defRPr/>
            </a:pPr>
            <a:endParaRPr lang="en-SG" sz="1714" b="1" dirty="0">
              <a:solidFill>
                <a:prstClr val="white">
                  <a:lumMod val="65000"/>
                </a:prstClr>
              </a:solidFill>
              <a:latin typeface="Arial" panose="020B0604020202020204" pitchFamily="34" charset="0"/>
            </a:endParaRPr>
          </a:p>
          <a:p>
            <a:pPr>
              <a:defRPr/>
            </a:pPr>
            <a:endParaRPr lang="en-SG" sz="1714" b="1" dirty="0">
              <a:solidFill>
                <a:prstClr val="white">
                  <a:lumMod val="65000"/>
                </a:prstClr>
              </a:solidFill>
              <a:latin typeface="Arial" panose="020B0604020202020204" pitchFamily="34" charset="0"/>
            </a:endParaRPr>
          </a:p>
          <a:p>
            <a:pPr>
              <a:defRPr/>
            </a:pPr>
            <a:endParaRPr lang="en-SG" sz="1714" b="1" dirty="0">
              <a:solidFill>
                <a:prstClr val="white">
                  <a:lumMod val="65000"/>
                </a:prstClr>
              </a:solidFill>
              <a:latin typeface="Arial" panose="020B0604020202020204" pitchFamily="34" charset="0"/>
            </a:endParaRPr>
          </a:p>
          <a:p>
            <a:pPr>
              <a:defRPr/>
            </a:pPr>
            <a:r>
              <a:rPr lang="en-SG" sz="1714" b="1" dirty="0" err="1">
                <a:solidFill>
                  <a:prstClr val="white">
                    <a:lumMod val="65000"/>
                  </a:prstClr>
                </a:solidFill>
                <a:latin typeface="Arial" panose="020B0604020202020204" pitchFamily="34" charset="0"/>
              </a:rPr>
              <a:t>Sinh</a:t>
            </a:r>
            <a:r>
              <a:rPr lang="en-SG" sz="1714" b="1" dirty="0">
                <a:solidFill>
                  <a:prstClr val="white">
                    <a:lumMod val="65000"/>
                  </a:prstClr>
                </a:solidFill>
                <a:latin typeface="Arial" panose="020B0604020202020204" pitchFamily="34" charset="0"/>
              </a:rPr>
              <a:t> </a:t>
            </a:r>
            <a:r>
              <a:rPr lang="en-SG" sz="1714" b="1" dirty="0" err="1">
                <a:solidFill>
                  <a:prstClr val="white">
                    <a:lumMod val="65000"/>
                  </a:prstClr>
                </a:solidFill>
                <a:latin typeface="Arial" panose="020B0604020202020204" pitchFamily="34" charset="0"/>
              </a:rPr>
              <a:t>viên</a:t>
            </a:r>
            <a:r>
              <a:rPr lang="en-SG" sz="1714" b="1" dirty="0">
                <a:solidFill>
                  <a:prstClr val="white">
                    <a:lumMod val="65000"/>
                  </a:prstClr>
                </a:solidFill>
                <a:latin typeface="Arial" panose="020B0604020202020204" pitchFamily="34" charset="0"/>
              </a:rPr>
              <a:t> </a:t>
            </a:r>
            <a:r>
              <a:rPr lang="en-SG" sz="1714" b="1" dirty="0" err="1">
                <a:solidFill>
                  <a:prstClr val="white">
                    <a:lumMod val="65000"/>
                  </a:prstClr>
                </a:solidFill>
                <a:latin typeface="Arial" panose="020B0604020202020204" pitchFamily="34" charset="0"/>
              </a:rPr>
              <a:t>cần</a:t>
            </a:r>
            <a:r>
              <a:rPr lang="en-SG" sz="1714" b="1" dirty="0">
                <a:solidFill>
                  <a:prstClr val="white">
                    <a:lumMod val="65000"/>
                  </a:prstClr>
                </a:solidFill>
                <a:latin typeface="Arial" panose="020B0604020202020204" pitchFamily="34" charset="0"/>
              </a:rPr>
              <a:t> </a:t>
            </a:r>
            <a:r>
              <a:rPr lang="en-SG" sz="1714" b="1" dirty="0" err="1">
                <a:solidFill>
                  <a:prstClr val="white">
                    <a:lumMod val="65000"/>
                  </a:prstClr>
                </a:solidFill>
                <a:latin typeface="Arial" panose="020B0604020202020204" pitchFamily="34" charset="0"/>
              </a:rPr>
              <a:t>thức</a:t>
            </a:r>
            <a:r>
              <a:rPr lang="en-SG" sz="1714" b="1" dirty="0">
                <a:solidFill>
                  <a:prstClr val="white">
                    <a:lumMod val="65000"/>
                  </a:prstClr>
                </a:solidFill>
                <a:latin typeface="Arial" panose="020B0604020202020204" pitchFamily="34" charset="0"/>
              </a:rPr>
              <a:t> </a:t>
            </a:r>
            <a:r>
              <a:rPr lang="en-SG" sz="1714" b="1" dirty="0" err="1">
                <a:solidFill>
                  <a:prstClr val="white">
                    <a:lumMod val="65000"/>
                  </a:prstClr>
                </a:solidFill>
                <a:latin typeface="Arial" panose="020B0604020202020204" pitchFamily="34" charset="0"/>
              </a:rPr>
              <a:t>ăn</a:t>
            </a:r>
            <a:r>
              <a:rPr lang="en-SG" sz="1714" b="1" dirty="0">
                <a:solidFill>
                  <a:prstClr val="white">
                    <a:lumMod val="65000"/>
                  </a:prstClr>
                </a:solidFill>
                <a:latin typeface="Arial" panose="020B0604020202020204" pitchFamily="34" charset="0"/>
              </a:rPr>
              <a:t> </a:t>
            </a:r>
            <a:r>
              <a:rPr lang="en-SG" sz="1714" b="1" dirty="0" err="1">
                <a:solidFill>
                  <a:prstClr val="white">
                    <a:lumMod val="65000"/>
                  </a:prstClr>
                </a:solidFill>
                <a:latin typeface="Arial" panose="020B0604020202020204" pitchFamily="34" charset="0"/>
              </a:rPr>
              <a:t>ngon</a:t>
            </a:r>
            <a:r>
              <a:rPr lang="en-SG" sz="1714" b="1" dirty="0">
                <a:solidFill>
                  <a:prstClr val="white">
                    <a:lumMod val="65000"/>
                  </a:prstClr>
                </a:solidFill>
                <a:latin typeface="Arial" panose="020B0604020202020204" pitchFamily="34" charset="0"/>
              </a:rPr>
              <a:t> </a:t>
            </a:r>
            <a:r>
              <a:rPr lang="en-SG" sz="1714" b="1" dirty="0" err="1">
                <a:solidFill>
                  <a:prstClr val="white">
                    <a:lumMod val="65000"/>
                  </a:prstClr>
                </a:solidFill>
                <a:latin typeface="Arial" panose="020B0604020202020204" pitchFamily="34" charset="0"/>
              </a:rPr>
              <a:t>nhưng</a:t>
            </a:r>
            <a:r>
              <a:rPr lang="en-SG" sz="1714" b="1" dirty="0">
                <a:solidFill>
                  <a:prstClr val="white">
                    <a:lumMod val="65000"/>
                  </a:prstClr>
                </a:solidFill>
                <a:latin typeface="Arial" panose="020B0604020202020204" pitchFamily="34" charset="0"/>
              </a:rPr>
              <a:t> </a:t>
            </a:r>
            <a:r>
              <a:rPr lang="en-SG" sz="1714" b="1" dirty="0" err="1">
                <a:solidFill>
                  <a:prstClr val="white">
                    <a:lumMod val="65000"/>
                  </a:prstClr>
                </a:solidFill>
                <a:latin typeface="Arial" panose="020B0604020202020204" pitchFamily="34" charset="0"/>
              </a:rPr>
              <a:t>thay</a:t>
            </a:r>
            <a:r>
              <a:rPr lang="en-SG" sz="1714" b="1" dirty="0">
                <a:solidFill>
                  <a:prstClr val="white">
                    <a:lumMod val="65000"/>
                  </a:prstClr>
                </a:solidFill>
                <a:latin typeface="Arial" panose="020B0604020202020204" pitchFamily="34" charset="0"/>
              </a:rPr>
              <a:t> </a:t>
            </a:r>
            <a:r>
              <a:rPr lang="en-SG" sz="1714" b="1" dirty="0" err="1">
                <a:solidFill>
                  <a:prstClr val="white">
                    <a:lumMod val="65000"/>
                  </a:prstClr>
                </a:solidFill>
                <a:latin typeface="Arial" panose="020B0604020202020204" pitchFamily="34" charset="0"/>
              </a:rPr>
              <a:t>vào</a:t>
            </a:r>
            <a:r>
              <a:rPr lang="en-SG" sz="1714" b="1" dirty="0">
                <a:solidFill>
                  <a:prstClr val="white">
                    <a:lumMod val="65000"/>
                  </a:prstClr>
                </a:solidFill>
                <a:latin typeface="Arial" panose="020B0604020202020204" pitchFamily="34" charset="0"/>
              </a:rPr>
              <a:t> </a:t>
            </a:r>
            <a:r>
              <a:rPr lang="en-SG" sz="1714" b="1" dirty="0" err="1">
                <a:solidFill>
                  <a:prstClr val="white">
                    <a:lumMod val="65000"/>
                  </a:prstClr>
                </a:solidFill>
                <a:latin typeface="Arial" panose="020B0604020202020204" pitchFamily="34" charset="0"/>
              </a:rPr>
              <a:t>đó</a:t>
            </a:r>
            <a:r>
              <a:rPr lang="en-SG" sz="1714" b="1" dirty="0">
                <a:solidFill>
                  <a:prstClr val="white">
                    <a:lumMod val="65000"/>
                  </a:prstClr>
                </a:solidFill>
                <a:latin typeface="Arial" panose="020B0604020202020204" pitchFamily="34" charset="0"/>
              </a:rPr>
              <a:t> </a:t>
            </a:r>
            <a:r>
              <a:rPr lang="en-SG" sz="1714" b="1" dirty="0" err="1">
                <a:solidFill>
                  <a:prstClr val="white">
                    <a:lumMod val="65000"/>
                  </a:prstClr>
                </a:solidFill>
                <a:latin typeface="Arial" panose="020B0604020202020204" pitchFamily="34" charset="0"/>
              </a:rPr>
              <a:t>là</a:t>
            </a:r>
            <a:r>
              <a:rPr lang="en-SG" sz="1714" b="1" dirty="0">
                <a:solidFill>
                  <a:prstClr val="white">
                    <a:lumMod val="65000"/>
                  </a:prstClr>
                </a:solidFill>
                <a:latin typeface="Arial" panose="020B0604020202020204" pitchFamily="34" charset="0"/>
              </a:rPr>
              <a:t> </a:t>
            </a:r>
            <a:r>
              <a:rPr lang="en-SG" sz="1714" b="1" dirty="0" err="1">
                <a:solidFill>
                  <a:prstClr val="white">
                    <a:lumMod val="65000"/>
                  </a:prstClr>
                </a:solidFill>
                <a:latin typeface="Arial" panose="020B0604020202020204" pitchFamily="34" charset="0"/>
              </a:rPr>
              <a:t>giá</a:t>
            </a:r>
            <a:r>
              <a:rPr lang="en-SG" sz="1714" b="1" dirty="0">
                <a:solidFill>
                  <a:prstClr val="white">
                    <a:lumMod val="65000"/>
                  </a:prstClr>
                </a:solidFill>
                <a:latin typeface="Arial" panose="020B0604020202020204" pitchFamily="34" charset="0"/>
              </a:rPr>
              <a:t> </a:t>
            </a:r>
            <a:r>
              <a:rPr lang="en-SG" sz="1714" b="1" dirty="0" err="1">
                <a:solidFill>
                  <a:prstClr val="white">
                    <a:lumMod val="65000"/>
                  </a:prstClr>
                </a:solidFill>
                <a:latin typeface="Arial" panose="020B0604020202020204" pitchFamily="34" charset="0"/>
              </a:rPr>
              <a:t>cả</a:t>
            </a:r>
            <a:r>
              <a:rPr lang="en-SG" sz="1714" b="1" dirty="0">
                <a:solidFill>
                  <a:prstClr val="white">
                    <a:lumMod val="65000"/>
                  </a:prstClr>
                </a:solidFill>
                <a:latin typeface="Arial" panose="020B0604020202020204" pitchFamily="34" charset="0"/>
              </a:rPr>
              <a:t> </a:t>
            </a:r>
            <a:r>
              <a:rPr lang="en-SG" sz="1714" b="1" dirty="0" err="1">
                <a:solidFill>
                  <a:prstClr val="white">
                    <a:lumMod val="65000"/>
                  </a:prstClr>
                </a:solidFill>
                <a:latin typeface="Arial" panose="020B0604020202020204" pitchFamily="34" charset="0"/>
              </a:rPr>
              <a:t>phải</a:t>
            </a:r>
            <a:r>
              <a:rPr lang="en-SG" sz="1714" b="1" dirty="0">
                <a:solidFill>
                  <a:prstClr val="white">
                    <a:lumMod val="65000"/>
                  </a:prstClr>
                </a:solidFill>
                <a:latin typeface="Arial" panose="020B0604020202020204" pitchFamily="34" charset="0"/>
              </a:rPr>
              <a:t> </a:t>
            </a:r>
            <a:r>
              <a:rPr lang="en-SG" sz="1714" b="1" dirty="0" err="1">
                <a:solidFill>
                  <a:prstClr val="white">
                    <a:lumMod val="65000"/>
                  </a:prstClr>
                </a:solidFill>
                <a:latin typeface="Arial" panose="020B0604020202020204" pitchFamily="34" charset="0"/>
              </a:rPr>
              <a:t>hợp</a:t>
            </a:r>
            <a:r>
              <a:rPr lang="en-SG" sz="1714" b="1" dirty="0">
                <a:solidFill>
                  <a:prstClr val="white">
                    <a:lumMod val="65000"/>
                  </a:prstClr>
                </a:solidFill>
                <a:latin typeface="Arial" panose="020B0604020202020204" pitchFamily="34" charset="0"/>
              </a:rPr>
              <a:t> </a:t>
            </a:r>
            <a:r>
              <a:rPr lang="en-SG" sz="1714" b="1" dirty="0" err="1">
                <a:solidFill>
                  <a:prstClr val="white">
                    <a:lumMod val="65000"/>
                  </a:prstClr>
                </a:solidFill>
                <a:latin typeface="Arial" panose="020B0604020202020204" pitchFamily="34" charset="0"/>
              </a:rPr>
              <a:t>lí</a:t>
            </a:r>
            <a:endParaRPr lang="en-SG" sz="1714" b="1" dirty="0">
              <a:solidFill>
                <a:prstClr val="white">
                  <a:lumMod val="65000"/>
                </a:prstClr>
              </a:solidFill>
              <a:latin typeface="Arial" panose="020B0604020202020204" pitchFamily="34" charset="0"/>
            </a:endParaRPr>
          </a:p>
          <a:p>
            <a:pPr>
              <a:defRPr/>
            </a:pPr>
            <a:r>
              <a:rPr lang="en-SG" sz="1714" dirty="0">
                <a:solidFill>
                  <a:prstClr val="white">
                    <a:lumMod val="65000"/>
                  </a:prstClr>
                </a:solidFill>
                <a:latin typeface="Arial" panose="020B0604020202020204" pitchFamily="34" charset="0"/>
              </a:rPr>
              <a:t>Quote 1: “</a:t>
            </a:r>
            <a:r>
              <a:rPr lang="en-SG" sz="1714" dirty="0" err="1">
                <a:solidFill>
                  <a:prstClr val="white">
                    <a:lumMod val="65000"/>
                  </a:prstClr>
                </a:solidFill>
                <a:latin typeface="Arial" panose="020B0604020202020204" pitchFamily="34" charset="0"/>
              </a:rPr>
              <a:t>Đồ</a:t>
            </a:r>
            <a:r>
              <a:rPr lang="en-SG" sz="1714" dirty="0">
                <a:solidFill>
                  <a:prstClr val="white">
                    <a:lumMod val="65000"/>
                  </a:prstClr>
                </a:solidFill>
                <a:latin typeface="Arial" panose="020B0604020202020204" pitchFamily="34" charset="0"/>
              </a:rPr>
              <a:t> </a:t>
            </a:r>
            <a:r>
              <a:rPr lang="en-SG" sz="1714" dirty="0" err="1">
                <a:solidFill>
                  <a:prstClr val="white">
                    <a:lumMod val="65000"/>
                  </a:prstClr>
                </a:solidFill>
                <a:latin typeface="Arial" panose="020B0604020202020204" pitchFamily="34" charset="0"/>
              </a:rPr>
              <a:t>ăn</a:t>
            </a:r>
            <a:r>
              <a:rPr lang="en-SG" sz="1714" dirty="0">
                <a:solidFill>
                  <a:prstClr val="white">
                    <a:lumMod val="65000"/>
                  </a:prstClr>
                </a:solidFill>
                <a:latin typeface="Arial" panose="020B0604020202020204" pitchFamily="34" charset="0"/>
              </a:rPr>
              <a:t> </a:t>
            </a:r>
            <a:r>
              <a:rPr lang="en-SG" sz="1714" dirty="0" err="1">
                <a:solidFill>
                  <a:prstClr val="white">
                    <a:lumMod val="65000"/>
                  </a:prstClr>
                </a:solidFill>
                <a:latin typeface="Arial" panose="020B0604020202020204" pitchFamily="34" charset="0"/>
              </a:rPr>
              <a:t>sáng</a:t>
            </a:r>
            <a:r>
              <a:rPr lang="en-SG" sz="1714" dirty="0">
                <a:solidFill>
                  <a:prstClr val="white">
                    <a:lumMod val="65000"/>
                  </a:prstClr>
                </a:solidFill>
                <a:latin typeface="Arial" panose="020B0604020202020204" pitchFamily="34" charset="0"/>
              </a:rPr>
              <a:t> </a:t>
            </a:r>
            <a:r>
              <a:rPr lang="en-SG" sz="1714" dirty="0" err="1">
                <a:solidFill>
                  <a:prstClr val="white">
                    <a:lumMod val="65000"/>
                  </a:prstClr>
                </a:solidFill>
                <a:latin typeface="Arial" panose="020B0604020202020204" pitchFamily="34" charset="0"/>
              </a:rPr>
              <a:t>đa</a:t>
            </a:r>
            <a:r>
              <a:rPr lang="en-SG" sz="1714" dirty="0">
                <a:solidFill>
                  <a:prstClr val="white">
                    <a:lumMod val="65000"/>
                  </a:prstClr>
                </a:solidFill>
                <a:latin typeface="Arial" panose="020B0604020202020204" pitchFamily="34" charset="0"/>
              </a:rPr>
              <a:t>  </a:t>
            </a:r>
            <a:r>
              <a:rPr lang="en-SG" sz="1714" dirty="0" err="1">
                <a:solidFill>
                  <a:prstClr val="white">
                    <a:lumMod val="65000"/>
                  </a:prstClr>
                </a:solidFill>
                <a:latin typeface="Arial" panose="020B0604020202020204" pitchFamily="34" charset="0"/>
              </a:rPr>
              <a:t>dạng</a:t>
            </a:r>
            <a:r>
              <a:rPr lang="en-SG" sz="1714" dirty="0">
                <a:solidFill>
                  <a:prstClr val="white">
                    <a:lumMod val="65000"/>
                  </a:prstClr>
                </a:solidFill>
                <a:latin typeface="Arial" panose="020B0604020202020204" pitchFamily="34" charset="0"/>
              </a:rPr>
              <a:t> </a:t>
            </a:r>
            <a:r>
              <a:rPr lang="en-SG" sz="1714" dirty="0" err="1">
                <a:solidFill>
                  <a:prstClr val="white">
                    <a:lumMod val="65000"/>
                  </a:prstClr>
                </a:solidFill>
                <a:latin typeface="Arial" panose="020B0604020202020204" pitchFamily="34" charset="0"/>
              </a:rPr>
              <a:t>hơn</a:t>
            </a:r>
            <a:r>
              <a:rPr lang="en-SG" sz="1714" dirty="0">
                <a:solidFill>
                  <a:prstClr val="white">
                    <a:lumMod val="65000"/>
                  </a:prstClr>
                </a:solidFill>
                <a:latin typeface="Arial" panose="020B0604020202020204" pitchFamily="34" charset="0"/>
              </a:rPr>
              <a:t> </a:t>
            </a:r>
            <a:r>
              <a:rPr lang="en-SG" sz="1714" dirty="0" err="1">
                <a:solidFill>
                  <a:prstClr val="white">
                    <a:lumMod val="65000"/>
                  </a:prstClr>
                </a:solidFill>
                <a:latin typeface="Arial" panose="020B0604020202020204" pitchFamily="34" charset="0"/>
              </a:rPr>
              <a:t>và</a:t>
            </a:r>
            <a:r>
              <a:rPr lang="en-SG" sz="1714" dirty="0">
                <a:solidFill>
                  <a:prstClr val="white">
                    <a:lumMod val="65000"/>
                  </a:prstClr>
                </a:solidFill>
                <a:latin typeface="Arial" panose="020B0604020202020204" pitchFamily="34" charset="0"/>
              </a:rPr>
              <a:t> </a:t>
            </a:r>
            <a:r>
              <a:rPr lang="en-SG" sz="1714" dirty="0" err="1">
                <a:solidFill>
                  <a:prstClr val="white">
                    <a:lumMod val="65000"/>
                  </a:prstClr>
                </a:solidFill>
                <a:latin typeface="Arial" panose="020B0604020202020204" pitchFamily="34" charset="0"/>
              </a:rPr>
              <a:t>bổ</a:t>
            </a:r>
            <a:r>
              <a:rPr lang="en-SG" sz="1714" dirty="0">
                <a:solidFill>
                  <a:prstClr val="white">
                    <a:lumMod val="65000"/>
                  </a:prstClr>
                </a:solidFill>
                <a:latin typeface="Arial" panose="020B0604020202020204" pitchFamily="34" charset="0"/>
              </a:rPr>
              <a:t> sung </a:t>
            </a:r>
            <a:r>
              <a:rPr lang="en-SG" sz="1714" dirty="0" err="1">
                <a:solidFill>
                  <a:prstClr val="white">
                    <a:lumMod val="65000"/>
                  </a:prstClr>
                </a:solidFill>
                <a:latin typeface="Arial" panose="020B0604020202020204" pitchFamily="34" charset="0"/>
              </a:rPr>
              <a:t>đồ</a:t>
            </a:r>
            <a:r>
              <a:rPr lang="en-SG" sz="1714" dirty="0">
                <a:solidFill>
                  <a:prstClr val="white">
                    <a:lumMod val="65000"/>
                  </a:prstClr>
                </a:solidFill>
                <a:latin typeface="Arial" panose="020B0604020202020204" pitchFamily="34" charset="0"/>
              </a:rPr>
              <a:t> </a:t>
            </a:r>
            <a:r>
              <a:rPr lang="en-SG" sz="1714" dirty="0" err="1">
                <a:solidFill>
                  <a:prstClr val="white">
                    <a:lumMod val="65000"/>
                  </a:prstClr>
                </a:solidFill>
                <a:latin typeface="Arial" panose="020B0604020202020204" pitchFamily="34" charset="0"/>
              </a:rPr>
              <a:t>ăn</a:t>
            </a:r>
            <a:r>
              <a:rPr lang="en-SG" sz="1714" dirty="0">
                <a:solidFill>
                  <a:prstClr val="white">
                    <a:lumMod val="65000"/>
                  </a:prstClr>
                </a:solidFill>
                <a:latin typeface="Arial" panose="020B0604020202020204" pitchFamily="34" charset="0"/>
              </a:rPr>
              <a:t> </a:t>
            </a:r>
            <a:r>
              <a:rPr lang="en-SG" sz="1714" dirty="0" err="1">
                <a:solidFill>
                  <a:prstClr val="white">
                    <a:lumMod val="65000"/>
                  </a:prstClr>
                </a:solidFill>
                <a:latin typeface="Arial" panose="020B0604020202020204" pitchFamily="34" charset="0"/>
              </a:rPr>
              <a:t>trưa</a:t>
            </a:r>
            <a:r>
              <a:rPr lang="en-SG" sz="1714" dirty="0">
                <a:solidFill>
                  <a:prstClr val="white">
                    <a:lumMod val="65000"/>
                  </a:prstClr>
                </a:solidFill>
                <a:latin typeface="Arial" panose="020B0604020202020204" pitchFamily="34" charset="0"/>
              </a:rPr>
              <a:t> ” </a:t>
            </a:r>
          </a:p>
          <a:p>
            <a:pPr>
              <a:defRPr/>
            </a:pPr>
            <a:r>
              <a:rPr lang="en-SG" sz="1714" dirty="0">
                <a:solidFill>
                  <a:prstClr val="white">
                    <a:lumMod val="65000"/>
                  </a:prstClr>
                </a:solidFill>
                <a:latin typeface="Arial" panose="020B0604020202020204" pitchFamily="34" charset="0"/>
              </a:rPr>
              <a:t>Quote 2: “</a:t>
            </a:r>
            <a:r>
              <a:rPr lang="en-SG" sz="1714" dirty="0" err="1">
                <a:solidFill>
                  <a:prstClr val="white">
                    <a:lumMod val="65000"/>
                  </a:prstClr>
                </a:solidFill>
                <a:latin typeface="Arial" panose="020B0604020202020204" pitchFamily="34" charset="0"/>
              </a:rPr>
              <a:t>Cần</a:t>
            </a:r>
            <a:r>
              <a:rPr lang="en-SG" sz="1714" dirty="0">
                <a:solidFill>
                  <a:prstClr val="white">
                    <a:lumMod val="65000"/>
                  </a:prstClr>
                </a:solidFill>
                <a:latin typeface="Arial" panose="020B0604020202020204" pitchFamily="34" charset="0"/>
              </a:rPr>
              <a:t> </a:t>
            </a:r>
            <a:r>
              <a:rPr lang="en-SG" sz="1714" dirty="0" err="1">
                <a:solidFill>
                  <a:prstClr val="white">
                    <a:lumMod val="65000"/>
                  </a:prstClr>
                </a:solidFill>
                <a:latin typeface="Arial" panose="020B0604020202020204" pitchFamily="34" charset="0"/>
              </a:rPr>
              <a:t>thêm</a:t>
            </a:r>
            <a:r>
              <a:rPr lang="en-SG" sz="1714" dirty="0">
                <a:solidFill>
                  <a:prstClr val="white">
                    <a:lumMod val="65000"/>
                  </a:prstClr>
                </a:solidFill>
                <a:latin typeface="Arial" panose="020B0604020202020204" pitchFamily="34" charset="0"/>
              </a:rPr>
              <a:t> </a:t>
            </a:r>
            <a:r>
              <a:rPr lang="en-SG" sz="1714" dirty="0" err="1">
                <a:solidFill>
                  <a:prstClr val="white">
                    <a:lumMod val="65000"/>
                  </a:prstClr>
                </a:solidFill>
                <a:latin typeface="Arial" panose="020B0604020202020204" pitchFamily="34" charset="0"/>
              </a:rPr>
              <a:t>thức</a:t>
            </a:r>
            <a:r>
              <a:rPr lang="en-SG" sz="1714" dirty="0">
                <a:solidFill>
                  <a:prstClr val="white">
                    <a:lumMod val="65000"/>
                  </a:prstClr>
                </a:solidFill>
                <a:latin typeface="Arial" panose="020B0604020202020204" pitchFamily="34" charset="0"/>
              </a:rPr>
              <a:t> </a:t>
            </a:r>
            <a:r>
              <a:rPr lang="en-SG" sz="1714" dirty="0" err="1">
                <a:solidFill>
                  <a:prstClr val="white">
                    <a:lumMod val="65000"/>
                  </a:prstClr>
                </a:solidFill>
                <a:latin typeface="Arial" panose="020B0604020202020204" pitchFamily="34" charset="0"/>
              </a:rPr>
              <a:t>ăn</a:t>
            </a:r>
            <a:r>
              <a:rPr lang="en-SG" sz="1714" dirty="0">
                <a:solidFill>
                  <a:prstClr val="white">
                    <a:lumMod val="65000"/>
                  </a:prstClr>
                </a:solidFill>
                <a:latin typeface="Arial" panose="020B0604020202020204" pitchFamily="34" charset="0"/>
              </a:rPr>
              <a:t> </a:t>
            </a:r>
            <a:r>
              <a:rPr lang="en-SG" sz="1714" dirty="0" err="1">
                <a:solidFill>
                  <a:prstClr val="white">
                    <a:lumMod val="65000"/>
                  </a:prstClr>
                </a:solidFill>
                <a:latin typeface="Arial" panose="020B0604020202020204" pitchFamily="34" charset="0"/>
              </a:rPr>
              <a:t>nhanh</a:t>
            </a:r>
            <a:r>
              <a:rPr lang="en-SG" sz="1714" dirty="0">
                <a:solidFill>
                  <a:prstClr val="white">
                    <a:lumMod val="65000"/>
                  </a:prstClr>
                </a:solidFill>
                <a:latin typeface="Arial" panose="020B0604020202020204" pitchFamily="34" charset="0"/>
              </a:rPr>
              <a:t> </a:t>
            </a:r>
            <a:r>
              <a:rPr lang="en-SG" sz="1714" dirty="0" err="1">
                <a:solidFill>
                  <a:prstClr val="white">
                    <a:lumMod val="65000"/>
                  </a:prstClr>
                </a:solidFill>
                <a:latin typeface="Arial" panose="020B0604020202020204" pitchFamily="34" charset="0"/>
              </a:rPr>
              <a:t>để</a:t>
            </a:r>
            <a:r>
              <a:rPr lang="en-SG" sz="1714" dirty="0">
                <a:solidFill>
                  <a:prstClr val="white">
                    <a:lumMod val="65000"/>
                  </a:prstClr>
                </a:solidFill>
                <a:latin typeface="Arial" panose="020B0604020202020204" pitchFamily="34" charset="0"/>
              </a:rPr>
              <a:t> </a:t>
            </a:r>
            <a:r>
              <a:rPr lang="en-SG" sz="1714" dirty="0" err="1">
                <a:solidFill>
                  <a:prstClr val="white">
                    <a:lumMod val="65000"/>
                  </a:prstClr>
                </a:solidFill>
                <a:latin typeface="Arial" panose="020B0604020202020204" pitchFamily="34" charset="0"/>
              </a:rPr>
              <a:t>thuận</a:t>
            </a:r>
            <a:r>
              <a:rPr lang="en-SG" sz="1714" dirty="0">
                <a:solidFill>
                  <a:prstClr val="white">
                    <a:lumMod val="65000"/>
                  </a:prstClr>
                </a:solidFill>
                <a:latin typeface="Arial" panose="020B0604020202020204" pitchFamily="34" charset="0"/>
              </a:rPr>
              <a:t> </a:t>
            </a:r>
            <a:r>
              <a:rPr lang="en-SG" sz="1714" dirty="0" err="1">
                <a:solidFill>
                  <a:prstClr val="white">
                    <a:lumMod val="65000"/>
                  </a:prstClr>
                </a:solidFill>
                <a:latin typeface="Arial" panose="020B0604020202020204" pitchFamily="34" charset="0"/>
              </a:rPr>
              <a:t>tiện</a:t>
            </a:r>
            <a:r>
              <a:rPr lang="en-SG" sz="1714" dirty="0">
                <a:solidFill>
                  <a:prstClr val="white">
                    <a:lumMod val="65000"/>
                  </a:prstClr>
                </a:solidFill>
                <a:latin typeface="Arial" panose="020B0604020202020204" pitchFamily="34" charset="0"/>
              </a:rPr>
              <a:t> </a:t>
            </a:r>
            <a:r>
              <a:rPr lang="en-SG" sz="1714" dirty="0" err="1">
                <a:solidFill>
                  <a:prstClr val="white">
                    <a:lumMod val="65000"/>
                  </a:prstClr>
                </a:solidFill>
                <a:latin typeface="Arial" panose="020B0604020202020204" pitchFamily="34" charset="0"/>
              </a:rPr>
              <a:t>đem</a:t>
            </a:r>
            <a:r>
              <a:rPr lang="en-SG" sz="1714" dirty="0">
                <a:solidFill>
                  <a:prstClr val="white">
                    <a:lumMod val="65000"/>
                  </a:prstClr>
                </a:solidFill>
                <a:latin typeface="Arial" panose="020B0604020202020204" pitchFamily="34" charset="0"/>
              </a:rPr>
              <a:t> </a:t>
            </a:r>
            <a:r>
              <a:rPr lang="en-SG" sz="1714" dirty="0" err="1">
                <a:solidFill>
                  <a:prstClr val="white">
                    <a:lumMod val="65000"/>
                  </a:prstClr>
                </a:solidFill>
                <a:latin typeface="Arial" panose="020B0604020202020204" pitchFamily="34" charset="0"/>
              </a:rPr>
              <a:t>vào</a:t>
            </a:r>
            <a:r>
              <a:rPr lang="en-SG" sz="1714" dirty="0">
                <a:solidFill>
                  <a:prstClr val="white">
                    <a:lumMod val="65000"/>
                  </a:prstClr>
                </a:solidFill>
                <a:latin typeface="Arial" panose="020B0604020202020204" pitchFamily="34" charset="0"/>
              </a:rPr>
              <a:t> </a:t>
            </a:r>
            <a:r>
              <a:rPr lang="en-SG" sz="1714" dirty="0" err="1">
                <a:solidFill>
                  <a:prstClr val="white">
                    <a:lumMod val="65000"/>
                  </a:prstClr>
                </a:solidFill>
                <a:latin typeface="Arial" panose="020B0604020202020204" pitchFamily="34" charset="0"/>
              </a:rPr>
              <a:t>lớp</a:t>
            </a:r>
            <a:r>
              <a:rPr lang="en-SG" sz="1714" dirty="0">
                <a:solidFill>
                  <a:prstClr val="white">
                    <a:lumMod val="65000"/>
                  </a:prstClr>
                </a:solidFill>
                <a:latin typeface="Arial" panose="020B0604020202020204" pitchFamily="34" charset="0"/>
              </a:rPr>
              <a:t> </a:t>
            </a:r>
            <a:r>
              <a:rPr lang="en-SG" sz="1714" dirty="0" err="1">
                <a:solidFill>
                  <a:prstClr val="white">
                    <a:lumMod val="65000"/>
                  </a:prstClr>
                </a:solidFill>
                <a:latin typeface="Arial" panose="020B0604020202020204" pitchFamily="34" charset="0"/>
              </a:rPr>
              <a:t>học</a:t>
            </a:r>
            <a:r>
              <a:rPr lang="en-SG" sz="1714" dirty="0">
                <a:solidFill>
                  <a:prstClr val="white">
                    <a:lumMod val="65000"/>
                  </a:prstClr>
                </a:solidFill>
                <a:latin typeface="Arial" panose="020B0604020202020204" pitchFamily="34" charset="0"/>
              </a:rPr>
              <a:t>”</a:t>
            </a:r>
          </a:p>
          <a:p>
            <a:pPr>
              <a:defRPr/>
            </a:pPr>
            <a:r>
              <a:rPr lang="en-SG" sz="1714" dirty="0">
                <a:solidFill>
                  <a:prstClr val="white">
                    <a:lumMod val="65000"/>
                  </a:prstClr>
                </a:solidFill>
                <a:latin typeface="Arial" panose="020B0604020202020204" pitchFamily="34" charset="0"/>
              </a:rPr>
              <a:t>Quote 3: “</a:t>
            </a:r>
            <a:r>
              <a:rPr lang="en-SG" sz="1714" dirty="0" err="1">
                <a:solidFill>
                  <a:prstClr val="white">
                    <a:lumMod val="65000"/>
                  </a:prstClr>
                </a:solidFill>
                <a:latin typeface="Arial" panose="020B0604020202020204" pitchFamily="34" charset="0"/>
              </a:rPr>
              <a:t>giá</a:t>
            </a:r>
            <a:r>
              <a:rPr lang="en-SG" sz="1714" dirty="0">
                <a:solidFill>
                  <a:prstClr val="white">
                    <a:lumMod val="65000"/>
                  </a:prstClr>
                </a:solidFill>
                <a:latin typeface="Arial" panose="020B0604020202020204" pitchFamily="34" charset="0"/>
              </a:rPr>
              <a:t> </a:t>
            </a:r>
            <a:r>
              <a:rPr lang="en-SG" sz="1714" dirty="0" err="1">
                <a:solidFill>
                  <a:prstClr val="white">
                    <a:lumMod val="65000"/>
                  </a:prstClr>
                </a:solidFill>
                <a:latin typeface="Arial" panose="020B0604020202020204" pitchFamily="34" charset="0"/>
              </a:rPr>
              <a:t>cả</a:t>
            </a:r>
            <a:r>
              <a:rPr lang="en-SG" sz="1714" dirty="0">
                <a:solidFill>
                  <a:prstClr val="white">
                    <a:lumMod val="65000"/>
                  </a:prstClr>
                </a:solidFill>
                <a:latin typeface="Arial" panose="020B0604020202020204" pitchFamily="34" charset="0"/>
              </a:rPr>
              <a:t> </a:t>
            </a:r>
            <a:r>
              <a:rPr lang="en-SG" sz="1714" dirty="0" err="1">
                <a:solidFill>
                  <a:prstClr val="white">
                    <a:lumMod val="65000"/>
                  </a:prstClr>
                </a:solidFill>
                <a:latin typeface="Arial" panose="020B0604020202020204" pitchFamily="34" charset="0"/>
              </a:rPr>
              <a:t>thức</a:t>
            </a:r>
            <a:r>
              <a:rPr lang="en-SG" sz="1714" dirty="0">
                <a:solidFill>
                  <a:prstClr val="white">
                    <a:lumMod val="65000"/>
                  </a:prstClr>
                </a:solidFill>
                <a:latin typeface="Arial" panose="020B0604020202020204" pitchFamily="34" charset="0"/>
              </a:rPr>
              <a:t> </a:t>
            </a:r>
            <a:r>
              <a:rPr lang="en-SG" sz="1714" dirty="0" err="1">
                <a:solidFill>
                  <a:prstClr val="white">
                    <a:lumMod val="65000"/>
                  </a:prstClr>
                </a:solidFill>
                <a:latin typeface="Arial" panose="020B0604020202020204" pitchFamily="34" charset="0"/>
              </a:rPr>
              <a:t>ăn</a:t>
            </a:r>
            <a:r>
              <a:rPr lang="en-SG" sz="1714" dirty="0">
                <a:solidFill>
                  <a:prstClr val="white">
                    <a:lumMod val="65000"/>
                  </a:prstClr>
                </a:solidFill>
                <a:latin typeface="Arial" panose="020B0604020202020204" pitchFamily="34" charset="0"/>
              </a:rPr>
              <a:t> </a:t>
            </a:r>
            <a:r>
              <a:rPr lang="en-SG" sz="1714" dirty="0" err="1">
                <a:solidFill>
                  <a:prstClr val="white">
                    <a:lumMod val="65000"/>
                  </a:prstClr>
                </a:solidFill>
                <a:latin typeface="Arial" panose="020B0604020202020204" pitchFamily="34" charset="0"/>
              </a:rPr>
              <a:t>có</a:t>
            </a:r>
            <a:r>
              <a:rPr lang="en-SG" sz="1714" dirty="0">
                <a:solidFill>
                  <a:prstClr val="white">
                    <a:lumMod val="65000"/>
                  </a:prstClr>
                </a:solidFill>
                <a:latin typeface="Arial" panose="020B0604020202020204" pitchFamily="34" charset="0"/>
              </a:rPr>
              <a:t> </a:t>
            </a:r>
            <a:r>
              <a:rPr lang="en-SG" sz="1714" dirty="0" err="1">
                <a:solidFill>
                  <a:prstClr val="white">
                    <a:lumMod val="65000"/>
                  </a:prstClr>
                </a:solidFill>
                <a:latin typeface="Arial" panose="020B0604020202020204" pitchFamily="34" charset="0"/>
              </a:rPr>
              <a:t>vẽ</a:t>
            </a:r>
            <a:r>
              <a:rPr lang="en-SG" sz="1714" dirty="0">
                <a:solidFill>
                  <a:prstClr val="white">
                    <a:lumMod val="65000"/>
                  </a:prstClr>
                </a:solidFill>
                <a:latin typeface="Arial" panose="020B0604020202020204" pitchFamily="34" charset="0"/>
              </a:rPr>
              <a:t> </a:t>
            </a:r>
            <a:r>
              <a:rPr lang="en-SG" sz="1714" dirty="0" err="1">
                <a:solidFill>
                  <a:prstClr val="white">
                    <a:lumMod val="65000"/>
                  </a:prstClr>
                </a:solidFill>
                <a:latin typeface="Arial" panose="020B0604020202020204" pitchFamily="34" charset="0"/>
              </a:rPr>
              <a:t>cao</a:t>
            </a:r>
            <a:r>
              <a:rPr lang="en-SG" sz="1714" dirty="0">
                <a:solidFill>
                  <a:prstClr val="white">
                    <a:lumMod val="65000"/>
                  </a:prstClr>
                </a:solidFill>
                <a:latin typeface="Arial" panose="020B0604020202020204" pitchFamily="34" charset="0"/>
              </a:rPr>
              <a:t> </a:t>
            </a:r>
            <a:r>
              <a:rPr lang="en-SG" sz="1714" dirty="0" err="1">
                <a:solidFill>
                  <a:prstClr val="white">
                    <a:lumMod val="65000"/>
                  </a:prstClr>
                </a:solidFill>
                <a:latin typeface="Arial" panose="020B0604020202020204" pitchFamily="34" charset="0"/>
              </a:rPr>
              <a:t>hơn</a:t>
            </a:r>
            <a:r>
              <a:rPr lang="en-SG" sz="1714" dirty="0">
                <a:solidFill>
                  <a:prstClr val="white">
                    <a:lumMod val="65000"/>
                  </a:prstClr>
                </a:solidFill>
                <a:latin typeface="Arial" panose="020B0604020202020204" pitchFamily="34" charset="0"/>
              </a:rPr>
              <a:t> </a:t>
            </a:r>
            <a:r>
              <a:rPr lang="en-SG" sz="1714" dirty="0" err="1">
                <a:solidFill>
                  <a:prstClr val="white">
                    <a:lumMod val="65000"/>
                  </a:prstClr>
                </a:solidFill>
                <a:latin typeface="Arial" panose="020B0604020202020204" pitchFamily="34" charset="0"/>
              </a:rPr>
              <a:t>với</a:t>
            </a:r>
            <a:r>
              <a:rPr lang="en-SG" sz="1714" dirty="0">
                <a:solidFill>
                  <a:prstClr val="white">
                    <a:lumMod val="65000"/>
                  </a:prstClr>
                </a:solidFill>
                <a:latin typeface="Arial" panose="020B0604020202020204" pitchFamily="34" charset="0"/>
              </a:rPr>
              <a:t> </a:t>
            </a:r>
            <a:r>
              <a:rPr lang="en-SG" sz="1714" dirty="0" err="1">
                <a:solidFill>
                  <a:prstClr val="white">
                    <a:lumMod val="65000"/>
                  </a:prstClr>
                </a:solidFill>
                <a:latin typeface="Arial" panose="020B0604020202020204" pitchFamily="34" charset="0"/>
              </a:rPr>
              <a:t>giá</a:t>
            </a:r>
            <a:r>
              <a:rPr lang="en-SG" sz="1714" dirty="0">
                <a:solidFill>
                  <a:prstClr val="white">
                    <a:lumMod val="65000"/>
                  </a:prstClr>
                </a:solidFill>
                <a:latin typeface="Arial" panose="020B0604020202020204" pitchFamily="34" charset="0"/>
              </a:rPr>
              <a:t> </a:t>
            </a:r>
            <a:r>
              <a:rPr lang="en-SG" sz="1714" dirty="0" err="1">
                <a:solidFill>
                  <a:prstClr val="white">
                    <a:lumMod val="65000"/>
                  </a:prstClr>
                </a:solidFill>
                <a:latin typeface="Arial" panose="020B0604020202020204" pitchFamily="34" charset="0"/>
              </a:rPr>
              <a:t>ngoài</a:t>
            </a:r>
            <a:r>
              <a:rPr lang="en-SG" sz="1714" dirty="0">
                <a:solidFill>
                  <a:prstClr val="white">
                    <a:lumMod val="65000"/>
                  </a:prstClr>
                </a:solidFill>
                <a:latin typeface="Arial" panose="020B0604020202020204" pitchFamily="34" charset="0"/>
              </a:rPr>
              <a:t> </a:t>
            </a:r>
            <a:r>
              <a:rPr lang="en-SG" sz="1714" dirty="0" err="1">
                <a:solidFill>
                  <a:prstClr val="white">
                    <a:lumMod val="65000"/>
                  </a:prstClr>
                </a:solidFill>
                <a:latin typeface="Arial" panose="020B0604020202020204" pitchFamily="34" charset="0"/>
              </a:rPr>
              <a:t>thị</a:t>
            </a:r>
            <a:r>
              <a:rPr lang="en-SG" sz="1714" dirty="0">
                <a:solidFill>
                  <a:prstClr val="white">
                    <a:lumMod val="65000"/>
                  </a:prstClr>
                </a:solidFill>
                <a:latin typeface="Arial" panose="020B0604020202020204" pitchFamily="34" charset="0"/>
              </a:rPr>
              <a:t> </a:t>
            </a:r>
            <a:r>
              <a:rPr lang="en-SG" sz="1714" dirty="0" err="1">
                <a:solidFill>
                  <a:prstClr val="white">
                    <a:lumMod val="65000"/>
                  </a:prstClr>
                </a:solidFill>
                <a:latin typeface="Arial" panose="020B0604020202020204" pitchFamily="34" charset="0"/>
              </a:rPr>
              <a:t>trường</a:t>
            </a:r>
            <a:r>
              <a:rPr lang="en-SG" sz="1714" dirty="0">
                <a:solidFill>
                  <a:prstClr val="white">
                    <a:lumMod val="65000"/>
                  </a:prstClr>
                </a:solidFill>
                <a:latin typeface="Arial" panose="020B0604020202020204" pitchFamily="34" charset="0"/>
              </a:rPr>
              <a:t>”</a:t>
            </a:r>
          </a:p>
          <a:p>
            <a:pPr>
              <a:defRPr/>
            </a:pPr>
            <a:r>
              <a:rPr lang="en-SG" sz="1714" dirty="0">
                <a:solidFill>
                  <a:prstClr val="white">
                    <a:lumMod val="65000"/>
                  </a:prstClr>
                </a:solidFill>
                <a:latin typeface="Arial" panose="020B0604020202020204" pitchFamily="34" charset="0"/>
              </a:rPr>
              <a:t>Quote 4: “</a:t>
            </a:r>
            <a:r>
              <a:rPr lang="en-SG" sz="1714" dirty="0" err="1">
                <a:solidFill>
                  <a:prstClr val="white">
                    <a:lumMod val="65000"/>
                  </a:prstClr>
                </a:solidFill>
                <a:latin typeface="Arial" panose="020B0604020202020204" pitchFamily="34" charset="0"/>
              </a:rPr>
              <a:t>Nếu</a:t>
            </a:r>
            <a:r>
              <a:rPr lang="en-SG" sz="1714" dirty="0">
                <a:solidFill>
                  <a:prstClr val="white">
                    <a:lumMod val="65000"/>
                  </a:prstClr>
                </a:solidFill>
                <a:latin typeface="Arial" panose="020B0604020202020204" pitchFamily="34" charset="0"/>
              </a:rPr>
              <a:t> </a:t>
            </a:r>
            <a:r>
              <a:rPr lang="en-SG" sz="1714" dirty="0" err="1">
                <a:solidFill>
                  <a:prstClr val="white">
                    <a:lumMod val="65000"/>
                  </a:prstClr>
                </a:solidFill>
                <a:latin typeface="Arial" panose="020B0604020202020204" pitchFamily="34" charset="0"/>
              </a:rPr>
              <a:t>sinh</a:t>
            </a:r>
            <a:r>
              <a:rPr lang="en-SG" sz="1714" dirty="0">
                <a:solidFill>
                  <a:prstClr val="white">
                    <a:lumMod val="65000"/>
                  </a:prstClr>
                </a:solidFill>
                <a:latin typeface="Arial" panose="020B0604020202020204" pitchFamily="34" charset="0"/>
              </a:rPr>
              <a:t> </a:t>
            </a:r>
            <a:r>
              <a:rPr lang="en-SG" sz="1714" dirty="0" err="1">
                <a:solidFill>
                  <a:prstClr val="white">
                    <a:lumMod val="65000"/>
                  </a:prstClr>
                </a:solidFill>
                <a:latin typeface="Arial" panose="020B0604020202020204" pitchFamily="34" charset="0"/>
              </a:rPr>
              <a:t>viên</a:t>
            </a:r>
            <a:r>
              <a:rPr lang="en-SG" sz="1714" dirty="0">
                <a:solidFill>
                  <a:prstClr val="white">
                    <a:lumMod val="65000"/>
                  </a:prstClr>
                </a:solidFill>
                <a:latin typeface="Arial" panose="020B0604020202020204" pitchFamily="34" charset="0"/>
              </a:rPr>
              <a:t> </a:t>
            </a:r>
            <a:r>
              <a:rPr lang="en-SG" sz="1714" dirty="0" err="1">
                <a:solidFill>
                  <a:prstClr val="white">
                    <a:lumMod val="65000"/>
                  </a:prstClr>
                </a:solidFill>
                <a:latin typeface="Arial" panose="020B0604020202020204" pitchFamily="34" charset="0"/>
              </a:rPr>
              <a:t>tự</a:t>
            </a:r>
            <a:r>
              <a:rPr lang="en-SG" sz="1714" dirty="0">
                <a:solidFill>
                  <a:prstClr val="white">
                    <a:lumMod val="65000"/>
                  </a:prstClr>
                </a:solidFill>
                <a:latin typeface="Arial" panose="020B0604020202020204" pitchFamily="34" charset="0"/>
              </a:rPr>
              <a:t> </a:t>
            </a:r>
            <a:r>
              <a:rPr lang="en-SG" sz="1714" dirty="0" err="1">
                <a:solidFill>
                  <a:prstClr val="white">
                    <a:lumMod val="65000"/>
                  </a:prstClr>
                </a:solidFill>
                <a:latin typeface="Arial" panose="020B0604020202020204" pitchFamily="34" charset="0"/>
              </a:rPr>
              <a:t>nấu</a:t>
            </a:r>
            <a:r>
              <a:rPr lang="en-SG" sz="1714" dirty="0">
                <a:solidFill>
                  <a:prstClr val="white">
                    <a:lumMod val="65000"/>
                  </a:prstClr>
                </a:solidFill>
                <a:latin typeface="Arial" panose="020B0604020202020204" pitchFamily="34" charset="0"/>
              </a:rPr>
              <a:t> </a:t>
            </a:r>
            <a:r>
              <a:rPr lang="en-SG" sz="1714" dirty="0" err="1">
                <a:solidFill>
                  <a:prstClr val="white">
                    <a:lumMod val="65000"/>
                  </a:prstClr>
                </a:solidFill>
                <a:latin typeface="Arial" panose="020B0604020202020204" pitchFamily="34" charset="0"/>
              </a:rPr>
              <a:t>ăn</a:t>
            </a:r>
            <a:r>
              <a:rPr lang="en-SG" sz="1714" dirty="0">
                <a:solidFill>
                  <a:prstClr val="white">
                    <a:lumMod val="65000"/>
                  </a:prstClr>
                </a:solidFill>
                <a:latin typeface="Arial" panose="020B0604020202020204" pitchFamily="34" charset="0"/>
              </a:rPr>
              <a:t> </a:t>
            </a:r>
            <a:r>
              <a:rPr lang="en-SG" sz="1714" dirty="0" err="1">
                <a:solidFill>
                  <a:prstClr val="white">
                    <a:lumMod val="65000"/>
                  </a:prstClr>
                </a:solidFill>
                <a:latin typeface="Arial" panose="020B0604020202020204" pitchFamily="34" charset="0"/>
              </a:rPr>
              <a:t>có</a:t>
            </a:r>
            <a:r>
              <a:rPr lang="en-SG" sz="1714" dirty="0">
                <a:solidFill>
                  <a:prstClr val="white">
                    <a:lumMod val="65000"/>
                  </a:prstClr>
                </a:solidFill>
                <a:latin typeface="Arial" panose="020B0604020202020204" pitchFamily="34" charset="0"/>
              </a:rPr>
              <a:t> </a:t>
            </a:r>
            <a:r>
              <a:rPr lang="en-SG" sz="1714" dirty="0" err="1">
                <a:solidFill>
                  <a:prstClr val="white">
                    <a:lumMod val="65000"/>
                  </a:prstClr>
                </a:solidFill>
                <a:latin typeface="Arial" panose="020B0604020202020204" pitchFamily="34" charset="0"/>
              </a:rPr>
              <a:t>vẽ</a:t>
            </a:r>
            <a:r>
              <a:rPr lang="en-SG" sz="1714" dirty="0">
                <a:solidFill>
                  <a:prstClr val="white">
                    <a:lumMod val="65000"/>
                  </a:prstClr>
                </a:solidFill>
                <a:latin typeface="Arial" panose="020B0604020202020204" pitchFamily="34" charset="0"/>
              </a:rPr>
              <a:t> </a:t>
            </a:r>
            <a:r>
              <a:rPr lang="en-SG" sz="1714" dirty="0" err="1">
                <a:solidFill>
                  <a:prstClr val="white">
                    <a:lumMod val="65000"/>
                  </a:prstClr>
                </a:solidFill>
                <a:latin typeface="Arial" panose="020B0604020202020204" pitchFamily="34" charset="0"/>
              </a:rPr>
              <a:t>rẻ</a:t>
            </a:r>
            <a:r>
              <a:rPr lang="en-SG" sz="1714" dirty="0">
                <a:solidFill>
                  <a:prstClr val="white">
                    <a:lumMod val="65000"/>
                  </a:prstClr>
                </a:solidFill>
                <a:latin typeface="Arial" panose="020B0604020202020204" pitchFamily="34" charset="0"/>
              </a:rPr>
              <a:t> </a:t>
            </a:r>
            <a:r>
              <a:rPr lang="en-SG" sz="1714" dirty="0" err="1">
                <a:solidFill>
                  <a:prstClr val="white">
                    <a:lumMod val="65000"/>
                  </a:prstClr>
                </a:solidFill>
                <a:latin typeface="Arial" panose="020B0604020202020204" pitchFamily="34" charset="0"/>
              </a:rPr>
              <a:t>hơn</a:t>
            </a:r>
            <a:r>
              <a:rPr lang="en-SG" sz="1714" dirty="0">
                <a:solidFill>
                  <a:prstClr val="white">
                    <a:lumMod val="65000"/>
                  </a:prstClr>
                </a:solidFill>
                <a:latin typeface="Arial" panose="020B0604020202020204" pitchFamily="34" charset="0"/>
              </a:rPr>
              <a:t> </a:t>
            </a:r>
            <a:r>
              <a:rPr lang="en-SG" sz="1714" dirty="0" err="1">
                <a:solidFill>
                  <a:prstClr val="white">
                    <a:lumMod val="65000"/>
                  </a:prstClr>
                </a:solidFill>
                <a:latin typeface="Arial" panose="020B0604020202020204" pitchFamily="34" charset="0"/>
              </a:rPr>
              <a:t>ăn</a:t>
            </a:r>
            <a:r>
              <a:rPr lang="en-SG" sz="1714" dirty="0">
                <a:solidFill>
                  <a:prstClr val="white">
                    <a:lumMod val="65000"/>
                  </a:prstClr>
                </a:solidFill>
                <a:latin typeface="Arial" panose="020B0604020202020204" pitchFamily="34" charset="0"/>
              </a:rPr>
              <a:t> ơ </a:t>
            </a:r>
            <a:r>
              <a:rPr lang="en-SG" sz="1714" dirty="0" err="1">
                <a:solidFill>
                  <a:prstClr val="white">
                    <a:lumMod val="65000"/>
                  </a:prstClr>
                </a:solidFill>
                <a:latin typeface="Arial" panose="020B0604020202020204" pitchFamily="34" charset="0"/>
              </a:rPr>
              <a:t>căn</a:t>
            </a:r>
            <a:r>
              <a:rPr lang="en-SG" sz="1714" dirty="0">
                <a:solidFill>
                  <a:prstClr val="white">
                    <a:lumMod val="65000"/>
                  </a:prstClr>
                </a:solidFill>
                <a:latin typeface="Arial" panose="020B0604020202020204" pitchFamily="34" charset="0"/>
              </a:rPr>
              <a:t> tin”</a:t>
            </a:r>
          </a:p>
          <a:p>
            <a:pPr>
              <a:defRPr/>
            </a:pPr>
            <a:endParaRPr lang="en-SG" sz="1714" b="1" dirty="0">
              <a:solidFill>
                <a:prstClr val="white">
                  <a:lumMod val="65000"/>
                </a:prstClr>
              </a:solidFill>
              <a:latin typeface="Arial" panose="020B0604020202020204" pitchFamily="34" charset="0"/>
            </a:endParaRPr>
          </a:p>
        </p:txBody>
      </p:sp>
      <p:sp>
        <p:nvSpPr>
          <p:cNvPr id="270341" name="TextBox 7"/>
          <p:cNvSpPr txBox="1">
            <a:spLocks noChangeArrowheads="1"/>
          </p:cNvSpPr>
          <p:nvPr/>
        </p:nvSpPr>
        <p:spPr bwMode="auto">
          <a:xfrm>
            <a:off x="461963" y="314325"/>
            <a:ext cx="82423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DCFF2E"/>
              </a:buClr>
              <a:buFont typeface="Wingdings" panose="05000000000000000000" pitchFamily="2" charset="2"/>
              <a:buChar char="§"/>
              <a:defRPr sz="3200">
                <a:solidFill>
                  <a:srgbClr val="404040"/>
                </a:solidFill>
                <a:latin typeface="Franklin Gothic Book" panose="020B0503020102020204" pitchFamily="34" charset="0"/>
                <a:ea typeface="MS PGothic" panose="020B0600070205080204" pitchFamily="34" charset="-128"/>
                <a:cs typeface="Franklin Gothic Book" panose="020B0503020102020204" pitchFamily="34" charset="0"/>
              </a:defRPr>
            </a:lvl1pPr>
            <a:lvl2pPr marL="742950" indent="-285750">
              <a:spcBef>
                <a:spcPct val="20000"/>
              </a:spcBef>
              <a:buClr>
                <a:srgbClr val="DCFF2E"/>
              </a:buClr>
              <a:buFont typeface="Arial" panose="020B0604020202020204" pitchFamily="34" charset="0"/>
              <a:buChar char="–"/>
              <a:defRPr sz="2800">
                <a:solidFill>
                  <a:srgbClr val="595959"/>
                </a:solidFill>
                <a:latin typeface="Franklin Gothic Book" panose="020B0503020102020204" pitchFamily="34" charset="0"/>
                <a:ea typeface="MS PGothic" panose="020B0600070205080204" pitchFamily="34" charset="-128"/>
                <a:cs typeface="Franklin Gothic Book" panose="020B0503020102020204" pitchFamily="34" charset="0"/>
              </a:defRPr>
            </a:lvl2pPr>
            <a:lvl3pPr marL="1143000" indent="-228600">
              <a:spcBef>
                <a:spcPct val="20000"/>
              </a:spcBef>
              <a:buClr>
                <a:srgbClr val="DCFF2E"/>
              </a:buClr>
              <a:buFont typeface="Arial" panose="020B0604020202020204" pitchFamily="34" charset="0"/>
              <a:buChar char="•"/>
              <a:defRPr sz="2400">
                <a:solidFill>
                  <a:srgbClr val="595959"/>
                </a:solidFill>
                <a:latin typeface="Franklin Gothic Book" panose="020B0503020102020204" pitchFamily="34" charset="0"/>
                <a:ea typeface="MS PGothic" panose="020B0600070205080204" pitchFamily="34" charset="-128"/>
                <a:cs typeface="Franklin Gothic Book" panose="020B0503020102020204" pitchFamily="34" charset="0"/>
              </a:defRPr>
            </a:lvl3pPr>
            <a:lvl4pPr marL="1600200" indent="-228600">
              <a:spcBef>
                <a:spcPct val="20000"/>
              </a:spcBef>
              <a:buClr>
                <a:srgbClr val="DCFF2E"/>
              </a:buClr>
              <a:buFont typeface="Arial" panose="020B0604020202020204" pitchFamily="34" charset="0"/>
              <a:buChar char="–"/>
              <a:defRPr sz="2000">
                <a:solidFill>
                  <a:srgbClr val="595959"/>
                </a:solidFill>
                <a:latin typeface="Franklin Gothic Book" panose="020B0503020102020204" pitchFamily="34" charset="0"/>
                <a:ea typeface="MS PGothic" panose="020B0600070205080204" pitchFamily="34" charset="-128"/>
                <a:cs typeface="Franklin Gothic Book" panose="020B0503020102020204" pitchFamily="34" charset="0"/>
              </a:defRPr>
            </a:lvl4pPr>
            <a:lvl5pPr marL="2057400" indent="-228600">
              <a:spcBef>
                <a:spcPct val="20000"/>
              </a:spcBef>
              <a:buClr>
                <a:srgbClr val="DCFF2E"/>
              </a:buClr>
              <a:buFont typeface="Arial" panose="020B0604020202020204" pitchFamily="34" charset="0"/>
              <a:buChar char="»"/>
              <a:defRPr sz="2000">
                <a:solidFill>
                  <a:srgbClr val="595959"/>
                </a:solidFill>
                <a:latin typeface="Franklin Gothic Book" panose="020B0503020102020204" pitchFamily="34" charset="0"/>
                <a:ea typeface="MS PGothic" panose="020B0600070205080204" pitchFamily="34" charset="-128"/>
                <a:cs typeface="Franklin Gothic Book" panose="020B0503020102020204" pitchFamily="34" charset="0"/>
              </a:defRPr>
            </a:lvl5pPr>
            <a:lvl6pPr marL="2514600" indent="-228600" eaLnBrk="0" fontAlgn="base" hangingPunct="0">
              <a:spcBef>
                <a:spcPct val="20000"/>
              </a:spcBef>
              <a:spcAft>
                <a:spcPct val="0"/>
              </a:spcAft>
              <a:buClr>
                <a:srgbClr val="DCFF2E"/>
              </a:buClr>
              <a:buFont typeface="Arial" panose="020B0604020202020204" pitchFamily="34" charset="0"/>
              <a:buChar char="»"/>
              <a:defRPr sz="2000">
                <a:solidFill>
                  <a:srgbClr val="595959"/>
                </a:solidFill>
                <a:latin typeface="Franklin Gothic Book" panose="020B0503020102020204" pitchFamily="34" charset="0"/>
                <a:ea typeface="MS PGothic" panose="020B0600070205080204" pitchFamily="34" charset="-128"/>
                <a:cs typeface="Franklin Gothic Book" panose="020B0503020102020204" pitchFamily="34" charset="0"/>
              </a:defRPr>
            </a:lvl6pPr>
            <a:lvl7pPr marL="2971800" indent="-228600" eaLnBrk="0" fontAlgn="base" hangingPunct="0">
              <a:spcBef>
                <a:spcPct val="20000"/>
              </a:spcBef>
              <a:spcAft>
                <a:spcPct val="0"/>
              </a:spcAft>
              <a:buClr>
                <a:srgbClr val="DCFF2E"/>
              </a:buClr>
              <a:buFont typeface="Arial" panose="020B0604020202020204" pitchFamily="34" charset="0"/>
              <a:buChar char="»"/>
              <a:defRPr sz="2000">
                <a:solidFill>
                  <a:srgbClr val="595959"/>
                </a:solidFill>
                <a:latin typeface="Franklin Gothic Book" panose="020B0503020102020204" pitchFamily="34" charset="0"/>
                <a:ea typeface="MS PGothic" panose="020B0600070205080204" pitchFamily="34" charset="-128"/>
                <a:cs typeface="Franklin Gothic Book" panose="020B0503020102020204" pitchFamily="34" charset="0"/>
              </a:defRPr>
            </a:lvl7pPr>
            <a:lvl8pPr marL="3429000" indent="-228600" eaLnBrk="0" fontAlgn="base" hangingPunct="0">
              <a:spcBef>
                <a:spcPct val="20000"/>
              </a:spcBef>
              <a:spcAft>
                <a:spcPct val="0"/>
              </a:spcAft>
              <a:buClr>
                <a:srgbClr val="DCFF2E"/>
              </a:buClr>
              <a:buFont typeface="Arial" panose="020B0604020202020204" pitchFamily="34" charset="0"/>
              <a:buChar char="»"/>
              <a:defRPr sz="2000">
                <a:solidFill>
                  <a:srgbClr val="595959"/>
                </a:solidFill>
                <a:latin typeface="Franklin Gothic Book" panose="020B0503020102020204" pitchFamily="34" charset="0"/>
                <a:ea typeface="MS PGothic" panose="020B0600070205080204" pitchFamily="34" charset="-128"/>
                <a:cs typeface="Franklin Gothic Book" panose="020B0503020102020204" pitchFamily="34" charset="0"/>
              </a:defRPr>
            </a:lvl8pPr>
            <a:lvl9pPr marL="3886200" indent="-228600" eaLnBrk="0" fontAlgn="base" hangingPunct="0">
              <a:spcBef>
                <a:spcPct val="20000"/>
              </a:spcBef>
              <a:spcAft>
                <a:spcPct val="0"/>
              </a:spcAft>
              <a:buClr>
                <a:srgbClr val="DCFF2E"/>
              </a:buClr>
              <a:buFont typeface="Arial" panose="020B0604020202020204" pitchFamily="34" charset="0"/>
              <a:buChar char="»"/>
              <a:defRPr sz="2000">
                <a:solidFill>
                  <a:srgbClr val="595959"/>
                </a:solidFill>
                <a:latin typeface="Franklin Gothic Book" panose="020B0503020102020204" pitchFamily="34" charset="0"/>
                <a:ea typeface="MS PGothic" panose="020B0600070205080204" pitchFamily="34" charset="-128"/>
                <a:cs typeface="Franklin Gothic Book" panose="020B0503020102020204" pitchFamily="34" charset="0"/>
              </a:defRPr>
            </a:lvl9pPr>
          </a:lstStyle>
          <a:p>
            <a:pPr>
              <a:spcBef>
                <a:spcPct val="0"/>
              </a:spcBef>
              <a:buClrTx/>
              <a:buFontTx/>
              <a:buNone/>
              <a:defRPr/>
            </a:pPr>
            <a:r>
              <a:rPr lang="en-SG" altLang="en-US" sz="2286" b="1" dirty="0">
                <a:solidFill>
                  <a:srgbClr val="7CCA62">
                    <a:lumMod val="75000"/>
                  </a:srgbClr>
                </a:solidFill>
                <a:latin typeface="Arial" panose="020B0604020202020204" pitchFamily="34" charset="0"/>
                <a:cs typeface="Arial" panose="020B0604020202020204" pitchFamily="34" charset="0"/>
              </a:rPr>
              <a:t>INSIGHT #1:</a:t>
            </a:r>
          </a:p>
        </p:txBody>
      </p:sp>
      <p:sp>
        <p:nvSpPr>
          <p:cNvPr id="9" name="TextBox 8"/>
          <p:cNvSpPr txBox="1"/>
          <p:nvPr/>
        </p:nvSpPr>
        <p:spPr>
          <a:xfrm>
            <a:off x="457200" y="774700"/>
            <a:ext cx="8247063" cy="461665"/>
          </a:xfrm>
          <a:prstGeom prst="rect">
            <a:avLst/>
          </a:prstGeom>
          <a:noFill/>
        </p:spPr>
        <p:txBody>
          <a:bodyPr>
            <a:spAutoFit/>
          </a:bodyPr>
          <a:lstStyle/>
          <a:p>
            <a:pPr>
              <a:defRPr/>
            </a:pPr>
            <a:r>
              <a:rPr lang="en-SG" sz="2400" b="1" dirty="0" err="1">
                <a:solidFill>
                  <a:prstClr val="black"/>
                </a:solidFill>
                <a:latin typeface="Arial" panose="020B0604020202020204" pitchFamily="34" charset="0"/>
              </a:rPr>
              <a:t>Cần</a:t>
            </a:r>
            <a:r>
              <a:rPr lang="en-SG" sz="2400" b="1" dirty="0">
                <a:solidFill>
                  <a:prstClr val="black"/>
                </a:solidFill>
                <a:latin typeface="Arial" panose="020B0604020202020204" pitchFamily="34" charset="0"/>
              </a:rPr>
              <a:t> </a:t>
            </a:r>
            <a:r>
              <a:rPr lang="en-SG" sz="2400" b="1" dirty="0" err="1">
                <a:solidFill>
                  <a:prstClr val="black"/>
                </a:solidFill>
                <a:latin typeface="Arial" panose="020B0604020202020204" pitchFamily="34" charset="0"/>
              </a:rPr>
              <a:t>đa</a:t>
            </a:r>
            <a:r>
              <a:rPr lang="en-SG" sz="2400" b="1" dirty="0">
                <a:solidFill>
                  <a:prstClr val="black"/>
                </a:solidFill>
                <a:latin typeface="Arial" panose="020B0604020202020204" pitchFamily="34" charset="0"/>
              </a:rPr>
              <a:t> </a:t>
            </a:r>
            <a:r>
              <a:rPr lang="en-SG" sz="2400" b="1" dirty="0" err="1">
                <a:solidFill>
                  <a:prstClr val="black"/>
                </a:solidFill>
                <a:latin typeface="Arial" panose="020B0604020202020204" pitchFamily="34" charset="0"/>
              </a:rPr>
              <a:t>dạng</a:t>
            </a:r>
            <a:r>
              <a:rPr lang="en-SG" sz="2400" b="1" dirty="0">
                <a:solidFill>
                  <a:prstClr val="black"/>
                </a:solidFill>
                <a:latin typeface="Arial" panose="020B0604020202020204" pitchFamily="34" charset="0"/>
              </a:rPr>
              <a:t> </a:t>
            </a:r>
            <a:r>
              <a:rPr lang="en-SG" sz="2400" b="1" dirty="0" err="1">
                <a:solidFill>
                  <a:prstClr val="black"/>
                </a:solidFill>
                <a:latin typeface="Arial" panose="020B0604020202020204" pitchFamily="34" charset="0"/>
              </a:rPr>
              <a:t>phong</a:t>
            </a:r>
            <a:r>
              <a:rPr lang="en-SG" sz="2400" b="1" dirty="0">
                <a:solidFill>
                  <a:prstClr val="black"/>
                </a:solidFill>
                <a:latin typeface="Arial" panose="020B0604020202020204" pitchFamily="34" charset="0"/>
              </a:rPr>
              <a:t> </a:t>
            </a:r>
            <a:r>
              <a:rPr lang="en-SG" sz="2400" b="1" dirty="0" err="1">
                <a:solidFill>
                  <a:prstClr val="black"/>
                </a:solidFill>
                <a:latin typeface="Arial" panose="020B0604020202020204" pitchFamily="34" charset="0"/>
              </a:rPr>
              <a:t>phú</a:t>
            </a:r>
            <a:r>
              <a:rPr lang="en-SG" sz="2400" b="1" dirty="0">
                <a:solidFill>
                  <a:prstClr val="black"/>
                </a:solidFill>
                <a:latin typeface="Arial" panose="020B0604020202020204" pitchFamily="34" charset="0"/>
              </a:rPr>
              <a:t> Menu </a:t>
            </a:r>
          </a:p>
        </p:txBody>
      </p:sp>
      <p:sp>
        <p:nvSpPr>
          <p:cNvPr id="8" name="Rounded Rectangle 7"/>
          <p:cNvSpPr/>
          <p:nvPr/>
        </p:nvSpPr>
        <p:spPr>
          <a:xfrm>
            <a:off x="250825" y="228600"/>
            <a:ext cx="8642350" cy="1790700"/>
          </a:xfrm>
          <a:prstGeom prst="roundRect">
            <a:avLst/>
          </a:prstGeom>
          <a:noFill/>
          <a:ln w="28575">
            <a:solidFill>
              <a:schemeClr val="accent5">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SG">
              <a:solidFill>
                <a:prstClr val="white"/>
              </a:solidFill>
            </a:endParaRPr>
          </a:p>
        </p:txBody>
      </p:sp>
      <p:sp>
        <p:nvSpPr>
          <p:cNvPr id="2" name="Rectangle 1"/>
          <p:cNvSpPr/>
          <p:nvPr/>
        </p:nvSpPr>
        <p:spPr>
          <a:xfrm>
            <a:off x="320675" y="3919538"/>
            <a:ext cx="1787525" cy="368300"/>
          </a:xfrm>
          <a:prstGeom prst="rect">
            <a:avLst/>
          </a:prstGeom>
        </p:spPr>
        <p:txBody>
          <a:bodyPr wrap="none">
            <a:spAutoFit/>
          </a:bodyPr>
          <a:lstStyle/>
          <a:p>
            <a:pPr>
              <a:defRPr/>
            </a:pPr>
            <a:r>
              <a:rPr lang="en-SG" b="1" dirty="0">
                <a:solidFill>
                  <a:srgbClr val="7CCA62">
                    <a:lumMod val="75000"/>
                  </a:srgbClr>
                </a:solidFill>
                <a:latin typeface="Arial" panose="020B0604020202020204" pitchFamily="34" charset="0"/>
              </a:rPr>
              <a:t>User Need #1: </a:t>
            </a:r>
          </a:p>
        </p:txBody>
      </p:sp>
      <p:sp>
        <p:nvSpPr>
          <p:cNvPr id="3" name="Rectangle 2"/>
          <p:cNvSpPr/>
          <p:nvPr/>
        </p:nvSpPr>
        <p:spPr>
          <a:xfrm>
            <a:off x="4953000" y="314324"/>
            <a:ext cx="3940175" cy="2466976"/>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prstClr val="white"/>
              </a:solidFill>
            </a:endParaRPr>
          </a:p>
        </p:txBody>
      </p:sp>
    </p:spTree>
    <p:extLst>
      <p:ext uri="{BB962C8B-B14F-4D97-AF65-F5344CB8AC3E}">
        <p14:creationId xmlns:p14="http://schemas.microsoft.com/office/powerpoint/2010/main" val="934413932"/>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8"/>
          <p:cNvSpPr txBox="1">
            <a:spLocks/>
          </p:cNvSpPr>
          <p:nvPr/>
        </p:nvSpPr>
        <p:spPr bwMode="auto">
          <a:xfrm>
            <a:off x="0" y="0"/>
            <a:ext cx="9144000" cy="899666"/>
          </a:xfrm>
          <a:prstGeom prst="rect">
            <a:avLst/>
          </a:prstGeom>
          <a:gradFill flip="none" rotWithShape="1">
            <a:gsLst>
              <a:gs pos="0">
                <a:schemeClr val="accent5">
                  <a:lumMod val="60000"/>
                  <a:lumOff val="40000"/>
                  <a:shade val="30000"/>
                  <a:satMod val="115000"/>
                </a:schemeClr>
              </a:gs>
              <a:gs pos="50000">
                <a:schemeClr val="accent5">
                  <a:lumMod val="60000"/>
                  <a:lumOff val="40000"/>
                  <a:shade val="67500"/>
                  <a:satMod val="115000"/>
                </a:schemeClr>
              </a:gs>
              <a:gs pos="100000">
                <a:schemeClr val="accent5">
                  <a:lumMod val="60000"/>
                  <a:lumOff val="40000"/>
                  <a:shade val="100000"/>
                  <a:satMod val="115000"/>
                </a:schemeClr>
              </a:gs>
            </a:gsLst>
            <a:lin ang="5400000" scaled="1"/>
            <a:tileRect/>
          </a:gradFill>
          <a:ln>
            <a:noFill/>
          </a:ln>
        </p:spPr>
        <p:txBody>
          <a:bodyPr anchor="ctr"/>
          <a:lstStyle>
            <a:lvl1pPr defTabSz="927100">
              <a:spcBef>
                <a:spcPct val="20000"/>
              </a:spcBef>
              <a:buFont typeface="Arial" panose="020B0604020202020204" pitchFamily="34" charset="0"/>
              <a:buChar char="•"/>
              <a:defRPr sz="2400">
                <a:solidFill>
                  <a:srgbClr val="31859C"/>
                </a:solidFill>
                <a:latin typeface="Arial" panose="020B0604020202020204" pitchFamily="34" charset="0"/>
                <a:cs typeface="Arial" panose="020B0604020202020204" pitchFamily="34" charset="0"/>
              </a:defRPr>
            </a:lvl1pPr>
            <a:lvl2pPr marL="752475" indent="-288925" defTabSz="927100">
              <a:spcBef>
                <a:spcPct val="20000"/>
              </a:spcBef>
              <a:buFont typeface="Arial" panose="020B0604020202020204" pitchFamily="34" charset="0"/>
              <a:buChar char="–"/>
              <a:defRPr sz="2400">
                <a:solidFill>
                  <a:srgbClr val="31859C"/>
                </a:solidFill>
                <a:latin typeface="Arial" panose="020B0604020202020204" pitchFamily="34" charset="0"/>
                <a:cs typeface="Arial" panose="020B0604020202020204" pitchFamily="34" charset="0"/>
              </a:defRPr>
            </a:lvl2pPr>
            <a:lvl3pPr marL="1160463" indent="-230188" defTabSz="927100">
              <a:spcBef>
                <a:spcPct val="20000"/>
              </a:spcBef>
              <a:buFont typeface="Arial" panose="020B0604020202020204" pitchFamily="34" charset="0"/>
              <a:buChar char="•"/>
              <a:defRPr sz="2400">
                <a:solidFill>
                  <a:srgbClr val="31859C"/>
                </a:solidFill>
                <a:latin typeface="Arial" panose="020B0604020202020204" pitchFamily="34" charset="0"/>
                <a:cs typeface="Arial" panose="020B0604020202020204" pitchFamily="34" charset="0"/>
              </a:defRPr>
            </a:lvl3pPr>
            <a:lvl4pPr marL="1624013" indent="-230188" defTabSz="927100">
              <a:spcBef>
                <a:spcPct val="20000"/>
              </a:spcBef>
              <a:buFont typeface="Arial" panose="020B0604020202020204" pitchFamily="34" charset="0"/>
              <a:buChar char="–"/>
              <a:defRPr sz="2400">
                <a:solidFill>
                  <a:srgbClr val="31859C"/>
                </a:solidFill>
                <a:latin typeface="Arial" panose="020B0604020202020204" pitchFamily="34" charset="0"/>
                <a:cs typeface="Arial" panose="020B0604020202020204" pitchFamily="34" charset="0"/>
              </a:defRPr>
            </a:lvl4pPr>
            <a:lvl5pPr marL="2087563" indent="-230188" defTabSz="927100">
              <a:spcBef>
                <a:spcPct val="20000"/>
              </a:spcBef>
              <a:buFont typeface="Arial" panose="020B0604020202020204" pitchFamily="34" charset="0"/>
              <a:buChar char="»"/>
              <a:defRPr sz="2400">
                <a:solidFill>
                  <a:srgbClr val="31859C"/>
                </a:solidFill>
                <a:latin typeface="Arial" panose="020B0604020202020204" pitchFamily="34" charset="0"/>
                <a:cs typeface="Arial" panose="020B0604020202020204" pitchFamily="34" charset="0"/>
              </a:defRPr>
            </a:lvl5pPr>
            <a:lvl6pPr marL="2544763" indent="-230188" defTabSz="927100" eaLnBrk="0" fontAlgn="base" hangingPunct="0">
              <a:spcBef>
                <a:spcPct val="20000"/>
              </a:spcBef>
              <a:spcAft>
                <a:spcPct val="0"/>
              </a:spcAft>
              <a:buFont typeface="Arial" panose="020B0604020202020204" pitchFamily="34" charset="0"/>
              <a:buChar char="»"/>
              <a:defRPr sz="2400">
                <a:solidFill>
                  <a:srgbClr val="31859C"/>
                </a:solidFill>
                <a:latin typeface="Arial" panose="020B0604020202020204" pitchFamily="34" charset="0"/>
                <a:cs typeface="Arial" panose="020B0604020202020204" pitchFamily="34" charset="0"/>
              </a:defRPr>
            </a:lvl6pPr>
            <a:lvl7pPr marL="3001963" indent="-230188" defTabSz="927100" eaLnBrk="0" fontAlgn="base" hangingPunct="0">
              <a:spcBef>
                <a:spcPct val="20000"/>
              </a:spcBef>
              <a:spcAft>
                <a:spcPct val="0"/>
              </a:spcAft>
              <a:buFont typeface="Arial" panose="020B0604020202020204" pitchFamily="34" charset="0"/>
              <a:buChar char="»"/>
              <a:defRPr sz="2400">
                <a:solidFill>
                  <a:srgbClr val="31859C"/>
                </a:solidFill>
                <a:latin typeface="Arial" panose="020B0604020202020204" pitchFamily="34" charset="0"/>
                <a:cs typeface="Arial" panose="020B0604020202020204" pitchFamily="34" charset="0"/>
              </a:defRPr>
            </a:lvl7pPr>
            <a:lvl8pPr marL="3459163" indent="-230188" defTabSz="927100" eaLnBrk="0" fontAlgn="base" hangingPunct="0">
              <a:spcBef>
                <a:spcPct val="20000"/>
              </a:spcBef>
              <a:spcAft>
                <a:spcPct val="0"/>
              </a:spcAft>
              <a:buFont typeface="Arial" panose="020B0604020202020204" pitchFamily="34" charset="0"/>
              <a:buChar char="»"/>
              <a:defRPr sz="2400">
                <a:solidFill>
                  <a:srgbClr val="31859C"/>
                </a:solidFill>
                <a:latin typeface="Arial" panose="020B0604020202020204" pitchFamily="34" charset="0"/>
                <a:cs typeface="Arial" panose="020B0604020202020204" pitchFamily="34" charset="0"/>
              </a:defRPr>
            </a:lvl8pPr>
            <a:lvl9pPr marL="3916363" indent="-230188" defTabSz="927100" eaLnBrk="0" fontAlgn="base" hangingPunct="0">
              <a:spcBef>
                <a:spcPct val="20000"/>
              </a:spcBef>
              <a:spcAft>
                <a:spcPct val="0"/>
              </a:spcAft>
              <a:buFont typeface="Arial" panose="020B0604020202020204" pitchFamily="34" charset="0"/>
              <a:buChar char="»"/>
              <a:defRPr sz="2400">
                <a:solidFill>
                  <a:srgbClr val="31859C"/>
                </a:solidFill>
                <a:latin typeface="Arial" panose="020B0604020202020204" pitchFamily="34" charset="0"/>
                <a:cs typeface="Arial" panose="020B0604020202020204" pitchFamily="34" charset="0"/>
              </a:defRPr>
            </a:lvl9pPr>
          </a:lstStyle>
          <a:p>
            <a:pPr algn="ctr">
              <a:spcBef>
                <a:spcPct val="0"/>
              </a:spcBef>
              <a:buFontTx/>
              <a:buNone/>
              <a:defRPr/>
            </a:pPr>
            <a:r>
              <a:rPr lang="en-SG" altLang="en-US" sz="3375" dirty="0">
                <a:solidFill>
                  <a:prstClr val="white"/>
                </a:solidFill>
              </a:rPr>
              <a:t>PERSONA DEVELOPMENT CANVAS</a:t>
            </a:r>
            <a:endParaRPr lang="en-SG" altLang="en-US" sz="3797" dirty="0">
              <a:solidFill>
                <a:prstClr val="white"/>
              </a:solidFill>
            </a:endParaRPr>
          </a:p>
        </p:txBody>
      </p:sp>
      <p:pic>
        <p:nvPicPr>
          <p:cNvPr id="4" name="Picture 3"/>
          <p:cNvPicPr>
            <a:picLocks noChangeAspect="1"/>
          </p:cNvPicPr>
          <p:nvPr/>
        </p:nvPicPr>
        <p:blipFill>
          <a:blip r:embed="rId2"/>
          <a:stretch>
            <a:fillRect/>
          </a:stretch>
        </p:blipFill>
        <p:spPr>
          <a:xfrm>
            <a:off x="0" y="1037713"/>
            <a:ext cx="9039069" cy="5182808"/>
          </a:xfrm>
          <a:prstGeom prst="rect">
            <a:avLst/>
          </a:prstGeom>
        </p:spPr>
      </p:pic>
      <p:sp>
        <p:nvSpPr>
          <p:cNvPr id="6" name="TextBox 5"/>
          <p:cNvSpPr txBox="1"/>
          <p:nvPr/>
        </p:nvSpPr>
        <p:spPr>
          <a:xfrm>
            <a:off x="1191718" y="1774261"/>
            <a:ext cx="1866276" cy="1569660"/>
          </a:xfrm>
          <a:prstGeom prst="rect">
            <a:avLst/>
          </a:prstGeom>
          <a:noFill/>
        </p:spPr>
        <p:txBody>
          <a:bodyPr wrap="square" rtlCol="0">
            <a:spAutoFit/>
          </a:bodyPr>
          <a:lstStyle/>
          <a:p>
            <a:r>
              <a:rPr lang="en-US" sz="1200" dirty="0">
                <a:solidFill>
                  <a:prstClr val="black"/>
                </a:solidFill>
              </a:rPr>
              <a:t>18</a:t>
            </a:r>
          </a:p>
          <a:p>
            <a:r>
              <a:rPr lang="en-US" sz="1200" dirty="0">
                <a:solidFill>
                  <a:prstClr val="black"/>
                </a:solidFill>
              </a:rPr>
              <a:t>Male</a:t>
            </a:r>
          </a:p>
          <a:p>
            <a:endParaRPr lang="en-US" sz="1200" dirty="0">
              <a:solidFill>
                <a:prstClr val="black"/>
              </a:solidFill>
            </a:endParaRPr>
          </a:p>
          <a:p>
            <a:r>
              <a:rPr lang="en-US" sz="1200" dirty="0" err="1">
                <a:solidFill>
                  <a:prstClr val="black"/>
                </a:solidFill>
              </a:rPr>
              <a:t>Quảng</a:t>
            </a:r>
            <a:r>
              <a:rPr lang="en-US" sz="1200" dirty="0">
                <a:solidFill>
                  <a:prstClr val="black"/>
                </a:solidFill>
              </a:rPr>
              <a:t> Nam</a:t>
            </a:r>
          </a:p>
          <a:p>
            <a:r>
              <a:rPr lang="en-US" sz="1200" dirty="0">
                <a:solidFill>
                  <a:prstClr val="black"/>
                </a:solidFill>
              </a:rPr>
              <a:t>Student</a:t>
            </a:r>
          </a:p>
          <a:p>
            <a:endParaRPr lang="en-US" sz="1200" dirty="0">
              <a:solidFill>
                <a:prstClr val="black"/>
              </a:solidFill>
            </a:endParaRPr>
          </a:p>
          <a:p>
            <a:r>
              <a:rPr lang="en-US" sz="1200" dirty="0" err="1">
                <a:solidFill>
                  <a:prstClr val="black"/>
                </a:solidFill>
              </a:rPr>
              <a:t>Sinh</a:t>
            </a:r>
            <a:r>
              <a:rPr lang="en-US" sz="1200" dirty="0">
                <a:solidFill>
                  <a:prstClr val="black"/>
                </a:solidFill>
              </a:rPr>
              <a:t> </a:t>
            </a:r>
            <a:r>
              <a:rPr lang="en-US" sz="1200" dirty="0" err="1">
                <a:solidFill>
                  <a:prstClr val="black"/>
                </a:solidFill>
              </a:rPr>
              <a:t>viên</a:t>
            </a:r>
            <a:r>
              <a:rPr lang="en-US" sz="1200" dirty="0">
                <a:solidFill>
                  <a:prstClr val="black"/>
                </a:solidFill>
              </a:rPr>
              <a:t> </a:t>
            </a:r>
            <a:r>
              <a:rPr lang="en-US" sz="1200" dirty="0" err="1">
                <a:solidFill>
                  <a:prstClr val="black"/>
                </a:solidFill>
              </a:rPr>
              <a:t>năm</a:t>
            </a:r>
            <a:r>
              <a:rPr lang="en-US" sz="1200" dirty="0">
                <a:solidFill>
                  <a:prstClr val="black"/>
                </a:solidFill>
              </a:rPr>
              <a:t> 1 </a:t>
            </a:r>
            <a:r>
              <a:rPr lang="en-US" sz="1200" dirty="0" err="1">
                <a:solidFill>
                  <a:prstClr val="black"/>
                </a:solidFill>
              </a:rPr>
              <a:t>nghành</a:t>
            </a:r>
            <a:r>
              <a:rPr lang="en-US" sz="1200" dirty="0">
                <a:solidFill>
                  <a:prstClr val="black"/>
                </a:solidFill>
              </a:rPr>
              <a:t> KTDT</a:t>
            </a:r>
            <a:endParaRPr lang="vi-VN" sz="1200" dirty="0">
              <a:solidFill>
                <a:prstClr val="black"/>
              </a:solidFill>
            </a:endParaRPr>
          </a:p>
        </p:txBody>
      </p:sp>
      <p:sp>
        <p:nvSpPr>
          <p:cNvPr id="7" name="TextBox 6"/>
          <p:cNvSpPr txBox="1"/>
          <p:nvPr/>
        </p:nvSpPr>
        <p:spPr>
          <a:xfrm>
            <a:off x="524656" y="3702571"/>
            <a:ext cx="1858780" cy="954107"/>
          </a:xfrm>
          <a:prstGeom prst="rect">
            <a:avLst/>
          </a:prstGeom>
          <a:noFill/>
        </p:spPr>
        <p:txBody>
          <a:bodyPr wrap="square" rtlCol="0">
            <a:spAutoFit/>
          </a:bodyPr>
          <a:lstStyle/>
          <a:p>
            <a:r>
              <a:rPr lang="en-US" sz="1400" dirty="0" err="1">
                <a:solidFill>
                  <a:prstClr val="black"/>
                </a:solidFill>
              </a:rPr>
              <a:t>Sở</a:t>
            </a:r>
            <a:r>
              <a:rPr lang="en-US" sz="1400" dirty="0">
                <a:solidFill>
                  <a:prstClr val="black"/>
                </a:solidFill>
              </a:rPr>
              <a:t> </a:t>
            </a:r>
            <a:r>
              <a:rPr lang="en-US" sz="1400" dirty="0" err="1">
                <a:solidFill>
                  <a:prstClr val="black"/>
                </a:solidFill>
              </a:rPr>
              <a:t>thích</a:t>
            </a:r>
            <a:r>
              <a:rPr lang="en-US" sz="1400" dirty="0">
                <a:solidFill>
                  <a:prstClr val="black"/>
                </a:solidFill>
              </a:rPr>
              <a:t> </a:t>
            </a:r>
            <a:r>
              <a:rPr lang="en-US" sz="1400" dirty="0" err="1">
                <a:solidFill>
                  <a:prstClr val="black"/>
                </a:solidFill>
              </a:rPr>
              <a:t>chơi</a:t>
            </a:r>
            <a:r>
              <a:rPr lang="en-US" sz="1400" dirty="0">
                <a:solidFill>
                  <a:prstClr val="black"/>
                </a:solidFill>
              </a:rPr>
              <a:t> </a:t>
            </a:r>
            <a:r>
              <a:rPr lang="en-US" sz="1400" dirty="0" err="1">
                <a:solidFill>
                  <a:prstClr val="black"/>
                </a:solidFill>
              </a:rPr>
              <a:t>bóng</a:t>
            </a:r>
            <a:r>
              <a:rPr lang="en-US" sz="1400" dirty="0">
                <a:solidFill>
                  <a:prstClr val="black"/>
                </a:solidFill>
              </a:rPr>
              <a:t> </a:t>
            </a:r>
            <a:r>
              <a:rPr lang="en-US" sz="1400" dirty="0" err="1">
                <a:solidFill>
                  <a:prstClr val="black"/>
                </a:solidFill>
              </a:rPr>
              <a:t>đá</a:t>
            </a:r>
            <a:r>
              <a:rPr lang="en-US" sz="1400" dirty="0">
                <a:solidFill>
                  <a:prstClr val="black"/>
                </a:solidFill>
              </a:rPr>
              <a:t>, </a:t>
            </a:r>
            <a:r>
              <a:rPr lang="en-US" sz="1400" dirty="0" err="1">
                <a:solidFill>
                  <a:prstClr val="black"/>
                </a:solidFill>
              </a:rPr>
              <a:t>nghe</a:t>
            </a:r>
            <a:r>
              <a:rPr lang="en-US" sz="1400" dirty="0">
                <a:solidFill>
                  <a:prstClr val="black"/>
                </a:solidFill>
              </a:rPr>
              <a:t> </a:t>
            </a:r>
            <a:r>
              <a:rPr lang="en-US" sz="1400" dirty="0" err="1">
                <a:solidFill>
                  <a:prstClr val="black"/>
                </a:solidFill>
              </a:rPr>
              <a:t>nhạc</a:t>
            </a:r>
            <a:r>
              <a:rPr lang="en-US" sz="1400" dirty="0">
                <a:solidFill>
                  <a:prstClr val="black"/>
                </a:solidFill>
              </a:rPr>
              <a:t> </a:t>
            </a:r>
          </a:p>
          <a:p>
            <a:r>
              <a:rPr lang="en-US" sz="1400" dirty="0" err="1">
                <a:solidFill>
                  <a:prstClr val="black"/>
                </a:solidFill>
              </a:rPr>
              <a:t>Không</a:t>
            </a:r>
            <a:r>
              <a:rPr lang="en-US" sz="1400" dirty="0">
                <a:solidFill>
                  <a:prstClr val="black"/>
                </a:solidFill>
              </a:rPr>
              <a:t> </a:t>
            </a:r>
            <a:r>
              <a:rPr lang="en-US" sz="1400" dirty="0" err="1">
                <a:solidFill>
                  <a:prstClr val="black"/>
                </a:solidFill>
              </a:rPr>
              <a:t>thích</a:t>
            </a:r>
            <a:r>
              <a:rPr lang="en-US" sz="1400" dirty="0">
                <a:solidFill>
                  <a:prstClr val="black"/>
                </a:solidFill>
              </a:rPr>
              <a:t> </a:t>
            </a:r>
            <a:r>
              <a:rPr lang="en-US" sz="1400" dirty="0" err="1">
                <a:solidFill>
                  <a:prstClr val="black"/>
                </a:solidFill>
              </a:rPr>
              <a:t>học</a:t>
            </a:r>
            <a:r>
              <a:rPr lang="en-US" sz="1400" dirty="0">
                <a:solidFill>
                  <a:prstClr val="black"/>
                </a:solidFill>
              </a:rPr>
              <a:t> </a:t>
            </a:r>
            <a:r>
              <a:rPr lang="en-US" sz="1400" dirty="0" err="1">
                <a:solidFill>
                  <a:prstClr val="black"/>
                </a:solidFill>
              </a:rPr>
              <a:t>tiếng</a:t>
            </a:r>
            <a:r>
              <a:rPr lang="en-US" sz="1400" dirty="0">
                <a:solidFill>
                  <a:prstClr val="black"/>
                </a:solidFill>
              </a:rPr>
              <a:t> </a:t>
            </a:r>
            <a:r>
              <a:rPr lang="en-US" sz="1400" dirty="0" err="1">
                <a:solidFill>
                  <a:prstClr val="black"/>
                </a:solidFill>
              </a:rPr>
              <a:t>anh</a:t>
            </a:r>
            <a:endParaRPr lang="vi-VN" sz="1400" dirty="0">
              <a:solidFill>
                <a:prstClr val="black"/>
              </a:solidFill>
            </a:endParaRPr>
          </a:p>
        </p:txBody>
      </p:sp>
      <p:sp>
        <p:nvSpPr>
          <p:cNvPr id="8" name="TextBox 7"/>
          <p:cNvSpPr txBox="1"/>
          <p:nvPr/>
        </p:nvSpPr>
        <p:spPr>
          <a:xfrm>
            <a:off x="524655" y="5036695"/>
            <a:ext cx="2128603" cy="954107"/>
          </a:xfrm>
          <a:prstGeom prst="rect">
            <a:avLst/>
          </a:prstGeom>
          <a:noFill/>
        </p:spPr>
        <p:txBody>
          <a:bodyPr wrap="square" rtlCol="0">
            <a:spAutoFit/>
          </a:bodyPr>
          <a:lstStyle/>
          <a:p>
            <a:r>
              <a:rPr lang="en-US" sz="1400" dirty="0" err="1">
                <a:solidFill>
                  <a:prstClr val="black"/>
                </a:solidFill>
              </a:rPr>
              <a:t>Thường</a:t>
            </a:r>
            <a:r>
              <a:rPr lang="en-US" sz="1400" dirty="0">
                <a:solidFill>
                  <a:prstClr val="black"/>
                </a:solidFill>
              </a:rPr>
              <a:t> </a:t>
            </a:r>
            <a:r>
              <a:rPr lang="en-US" sz="1400" dirty="0" err="1">
                <a:solidFill>
                  <a:prstClr val="black"/>
                </a:solidFill>
              </a:rPr>
              <a:t>chơi</a:t>
            </a:r>
            <a:r>
              <a:rPr lang="en-US" sz="1400" dirty="0">
                <a:solidFill>
                  <a:prstClr val="black"/>
                </a:solidFill>
              </a:rPr>
              <a:t> </a:t>
            </a:r>
            <a:r>
              <a:rPr lang="en-US" sz="1400" dirty="0" err="1">
                <a:solidFill>
                  <a:prstClr val="black"/>
                </a:solidFill>
              </a:rPr>
              <a:t>bóng</a:t>
            </a:r>
            <a:r>
              <a:rPr lang="en-US" sz="1400" dirty="0">
                <a:solidFill>
                  <a:prstClr val="black"/>
                </a:solidFill>
              </a:rPr>
              <a:t> </a:t>
            </a:r>
            <a:r>
              <a:rPr lang="en-US" sz="1400" dirty="0" err="1">
                <a:solidFill>
                  <a:prstClr val="black"/>
                </a:solidFill>
              </a:rPr>
              <a:t>đá</a:t>
            </a:r>
            <a:r>
              <a:rPr lang="en-US" sz="1400" dirty="0">
                <a:solidFill>
                  <a:prstClr val="black"/>
                </a:solidFill>
              </a:rPr>
              <a:t> </a:t>
            </a:r>
            <a:r>
              <a:rPr lang="en-US" sz="1400" dirty="0" err="1">
                <a:solidFill>
                  <a:prstClr val="black"/>
                </a:solidFill>
              </a:rPr>
              <a:t>vào</a:t>
            </a:r>
            <a:r>
              <a:rPr lang="en-US" sz="1400" dirty="0">
                <a:solidFill>
                  <a:prstClr val="black"/>
                </a:solidFill>
              </a:rPr>
              <a:t> </a:t>
            </a:r>
            <a:r>
              <a:rPr lang="en-US" sz="1400" dirty="0" err="1">
                <a:solidFill>
                  <a:prstClr val="black"/>
                </a:solidFill>
              </a:rPr>
              <a:t>những</a:t>
            </a:r>
            <a:r>
              <a:rPr lang="en-US" sz="1400" dirty="0">
                <a:solidFill>
                  <a:prstClr val="black"/>
                </a:solidFill>
              </a:rPr>
              <a:t> </a:t>
            </a:r>
            <a:r>
              <a:rPr lang="en-US" sz="1400" dirty="0" err="1">
                <a:solidFill>
                  <a:prstClr val="black"/>
                </a:solidFill>
              </a:rPr>
              <a:t>ngày</a:t>
            </a:r>
            <a:r>
              <a:rPr lang="en-US" sz="1400" dirty="0">
                <a:solidFill>
                  <a:prstClr val="black"/>
                </a:solidFill>
              </a:rPr>
              <a:t> </a:t>
            </a:r>
            <a:r>
              <a:rPr lang="en-US" sz="1400" dirty="0" err="1">
                <a:solidFill>
                  <a:prstClr val="black"/>
                </a:solidFill>
              </a:rPr>
              <a:t>cuối</a:t>
            </a:r>
            <a:r>
              <a:rPr lang="en-US" sz="1400" dirty="0">
                <a:solidFill>
                  <a:prstClr val="black"/>
                </a:solidFill>
              </a:rPr>
              <a:t> </a:t>
            </a:r>
            <a:r>
              <a:rPr lang="en-US" sz="1400" dirty="0" err="1">
                <a:solidFill>
                  <a:prstClr val="black"/>
                </a:solidFill>
              </a:rPr>
              <a:t>tuần</a:t>
            </a:r>
            <a:r>
              <a:rPr lang="en-US" sz="1400" dirty="0">
                <a:solidFill>
                  <a:prstClr val="black"/>
                </a:solidFill>
              </a:rPr>
              <a:t>.</a:t>
            </a:r>
          </a:p>
          <a:p>
            <a:r>
              <a:rPr lang="en-US" sz="1400" dirty="0">
                <a:solidFill>
                  <a:prstClr val="black"/>
                </a:solidFill>
              </a:rPr>
              <a:t>Online </a:t>
            </a:r>
            <a:r>
              <a:rPr lang="en-US" sz="1400" dirty="0" err="1">
                <a:solidFill>
                  <a:prstClr val="black"/>
                </a:solidFill>
              </a:rPr>
              <a:t>facebook</a:t>
            </a:r>
            <a:r>
              <a:rPr lang="en-US" sz="1400" dirty="0">
                <a:solidFill>
                  <a:prstClr val="black"/>
                </a:solidFill>
              </a:rPr>
              <a:t> </a:t>
            </a:r>
            <a:r>
              <a:rPr lang="en-US" sz="1400" dirty="0" err="1">
                <a:solidFill>
                  <a:prstClr val="black"/>
                </a:solidFill>
              </a:rPr>
              <a:t>ngày</a:t>
            </a:r>
            <a:r>
              <a:rPr lang="en-US" sz="1400" dirty="0">
                <a:solidFill>
                  <a:prstClr val="black"/>
                </a:solidFill>
              </a:rPr>
              <a:t> 5 </a:t>
            </a:r>
            <a:r>
              <a:rPr lang="en-US" sz="1400" dirty="0" err="1">
                <a:solidFill>
                  <a:prstClr val="black"/>
                </a:solidFill>
              </a:rPr>
              <a:t>tiếng</a:t>
            </a:r>
            <a:endParaRPr lang="vi-VN" sz="1400" dirty="0">
              <a:solidFill>
                <a:prstClr val="black"/>
              </a:solidFill>
            </a:endParaRPr>
          </a:p>
        </p:txBody>
      </p:sp>
      <p:sp>
        <p:nvSpPr>
          <p:cNvPr id="11" name="TextBox 10"/>
          <p:cNvSpPr txBox="1"/>
          <p:nvPr/>
        </p:nvSpPr>
        <p:spPr>
          <a:xfrm>
            <a:off x="3462728" y="1037713"/>
            <a:ext cx="2308485" cy="369332"/>
          </a:xfrm>
          <a:prstGeom prst="rect">
            <a:avLst/>
          </a:prstGeom>
          <a:noFill/>
        </p:spPr>
        <p:txBody>
          <a:bodyPr wrap="square" rtlCol="0">
            <a:spAutoFit/>
          </a:bodyPr>
          <a:lstStyle/>
          <a:p>
            <a:r>
              <a:rPr lang="en-US" b="1" dirty="0" err="1">
                <a:solidFill>
                  <a:prstClr val="black"/>
                </a:solidFill>
              </a:rPr>
              <a:t>Nguyễn</a:t>
            </a:r>
            <a:r>
              <a:rPr lang="en-US" b="1" dirty="0">
                <a:solidFill>
                  <a:prstClr val="black"/>
                </a:solidFill>
              </a:rPr>
              <a:t> </a:t>
            </a:r>
            <a:r>
              <a:rPr lang="en-US" b="1" dirty="0" err="1">
                <a:solidFill>
                  <a:prstClr val="black"/>
                </a:solidFill>
              </a:rPr>
              <a:t>Khắc</a:t>
            </a:r>
            <a:r>
              <a:rPr lang="en-US" b="1" dirty="0">
                <a:solidFill>
                  <a:prstClr val="black"/>
                </a:solidFill>
              </a:rPr>
              <a:t> </a:t>
            </a:r>
            <a:r>
              <a:rPr lang="en-US" b="1" dirty="0" err="1">
                <a:solidFill>
                  <a:prstClr val="black"/>
                </a:solidFill>
              </a:rPr>
              <a:t>Vỹ</a:t>
            </a:r>
            <a:endParaRPr lang="vi-VN" b="1" dirty="0">
              <a:solidFill>
                <a:prstClr val="black"/>
              </a:solidFill>
            </a:endParaRPr>
          </a:p>
        </p:txBody>
      </p:sp>
      <p:sp>
        <p:nvSpPr>
          <p:cNvPr id="12" name="TextBox 11"/>
          <p:cNvSpPr txBox="1"/>
          <p:nvPr/>
        </p:nvSpPr>
        <p:spPr>
          <a:xfrm>
            <a:off x="3057991" y="1794035"/>
            <a:ext cx="2188563" cy="1169551"/>
          </a:xfrm>
          <a:prstGeom prst="rect">
            <a:avLst/>
          </a:prstGeom>
          <a:noFill/>
        </p:spPr>
        <p:txBody>
          <a:bodyPr wrap="square" rtlCol="0">
            <a:spAutoFit/>
          </a:bodyPr>
          <a:lstStyle/>
          <a:p>
            <a:pPr marL="285750" indent="-285750">
              <a:buFontTx/>
              <a:buChar char="-"/>
            </a:pPr>
            <a:r>
              <a:rPr lang="en-US" sz="1400" dirty="0" err="1">
                <a:solidFill>
                  <a:prstClr val="black"/>
                </a:solidFill>
              </a:rPr>
              <a:t>Trở</a:t>
            </a:r>
            <a:r>
              <a:rPr lang="en-US" sz="1400" dirty="0">
                <a:solidFill>
                  <a:prstClr val="black"/>
                </a:solidFill>
              </a:rPr>
              <a:t> </a:t>
            </a:r>
            <a:r>
              <a:rPr lang="en-US" sz="1400" dirty="0" err="1">
                <a:solidFill>
                  <a:prstClr val="black"/>
                </a:solidFill>
              </a:rPr>
              <a:t>thành</a:t>
            </a:r>
            <a:r>
              <a:rPr lang="en-US" sz="1400" dirty="0">
                <a:solidFill>
                  <a:prstClr val="black"/>
                </a:solidFill>
              </a:rPr>
              <a:t> </a:t>
            </a:r>
            <a:r>
              <a:rPr lang="en-US" sz="1400" dirty="0" err="1">
                <a:solidFill>
                  <a:prstClr val="black"/>
                </a:solidFill>
              </a:rPr>
              <a:t>một</a:t>
            </a:r>
            <a:r>
              <a:rPr lang="en-US" sz="1400" dirty="0">
                <a:solidFill>
                  <a:prstClr val="black"/>
                </a:solidFill>
              </a:rPr>
              <a:t> </a:t>
            </a:r>
            <a:r>
              <a:rPr lang="en-US" sz="1400" dirty="0" err="1">
                <a:solidFill>
                  <a:prstClr val="black"/>
                </a:solidFill>
              </a:rPr>
              <a:t>kỹ</a:t>
            </a:r>
            <a:r>
              <a:rPr lang="en-US" sz="1400" dirty="0">
                <a:solidFill>
                  <a:prstClr val="black"/>
                </a:solidFill>
              </a:rPr>
              <a:t> </a:t>
            </a:r>
            <a:r>
              <a:rPr lang="en-US" sz="1400" dirty="0" err="1">
                <a:solidFill>
                  <a:prstClr val="black"/>
                </a:solidFill>
              </a:rPr>
              <a:t>sư</a:t>
            </a:r>
            <a:r>
              <a:rPr lang="en-US" sz="1400" dirty="0">
                <a:solidFill>
                  <a:prstClr val="black"/>
                </a:solidFill>
              </a:rPr>
              <a:t> </a:t>
            </a:r>
            <a:r>
              <a:rPr lang="en-US" sz="1400" dirty="0" err="1">
                <a:solidFill>
                  <a:prstClr val="black"/>
                </a:solidFill>
              </a:rPr>
              <a:t>kỹ</a:t>
            </a:r>
            <a:r>
              <a:rPr lang="en-US" sz="1400" dirty="0">
                <a:solidFill>
                  <a:prstClr val="black"/>
                </a:solidFill>
              </a:rPr>
              <a:t> </a:t>
            </a:r>
            <a:r>
              <a:rPr lang="en-US" sz="1400" dirty="0" err="1">
                <a:solidFill>
                  <a:prstClr val="black"/>
                </a:solidFill>
              </a:rPr>
              <a:t>thuật</a:t>
            </a:r>
            <a:r>
              <a:rPr lang="en-US" sz="1400" dirty="0">
                <a:solidFill>
                  <a:prstClr val="black"/>
                </a:solidFill>
              </a:rPr>
              <a:t> </a:t>
            </a:r>
            <a:r>
              <a:rPr lang="en-US" sz="1400" dirty="0" err="1">
                <a:solidFill>
                  <a:prstClr val="black"/>
                </a:solidFill>
              </a:rPr>
              <a:t>điện</a:t>
            </a:r>
            <a:r>
              <a:rPr lang="en-US" sz="1400" dirty="0">
                <a:solidFill>
                  <a:prstClr val="black"/>
                </a:solidFill>
              </a:rPr>
              <a:t> </a:t>
            </a:r>
            <a:r>
              <a:rPr lang="en-US" sz="1400" dirty="0" err="1">
                <a:solidFill>
                  <a:prstClr val="black"/>
                </a:solidFill>
              </a:rPr>
              <a:t>tử</a:t>
            </a:r>
            <a:r>
              <a:rPr lang="en-US" sz="1400" dirty="0">
                <a:solidFill>
                  <a:prstClr val="black"/>
                </a:solidFill>
              </a:rPr>
              <a:t> - </a:t>
            </a:r>
            <a:r>
              <a:rPr lang="en-US" sz="1400" dirty="0" err="1">
                <a:solidFill>
                  <a:prstClr val="black"/>
                </a:solidFill>
              </a:rPr>
              <a:t>tự</a:t>
            </a:r>
            <a:r>
              <a:rPr lang="en-US" sz="1400" dirty="0">
                <a:solidFill>
                  <a:prstClr val="black"/>
                </a:solidFill>
              </a:rPr>
              <a:t> </a:t>
            </a:r>
            <a:r>
              <a:rPr lang="en-US" sz="1400" dirty="0" err="1">
                <a:solidFill>
                  <a:prstClr val="black"/>
                </a:solidFill>
              </a:rPr>
              <a:t>động</a:t>
            </a:r>
            <a:r>
              <a:rPr lang="en-US" sz="1400" dirty="0">
                <a:solidFill>
                  <a:prstClr val="black"/>
                </a:solidFill>
              </a:rPr>
              <a:t> </a:t>
            </a:r>
            <a:r>
              <a:rPr lang="en-US" sz="1400" dirty="0" err="1">
                <a:solidFill>
                  <a:prstClr val="black"/>
                </a:solidFill>
              </a:rPr>
              <a:t>hóa</a:t>
            </a:r>
            <a:r>
              <a:rPr lang="en-US" sz="1400" dirty="0">
                <a:solidFill>
                  <a:prstClr val="black"/>
                </a:solidFill>
              </a:rPr>
              <a:t> </a:t>
            </a:r>
          </a:p>
          <a:p>
            <a:pPr marL="285750" indent="-285750">
              <a:buFontTx/>
              <a:buChar char="-"/>
            </a:pPr>
            <a:r>
              <a:rPr lang="en-US" sz="1400" dirty="0" err="1">
                <a:solidFill>
                  <a:prstClr val="black"/>
                </a:solidFill>
              </a:rPr>
              <a:t>Công</a:t>
            </a:r>
            <a:r>
              <a:rPr lang="en-US" sz="1400" dirty="0">
                <a:solidFill>
                  <a:prstClr val="black"/>
                </a:solidFill>
              </a:rPr>
              <a:t> </a:t>
            </a:r>
            <a:r>
              <a:rPr lang="en-US" sz="1400" dirty="0" err="1">
                <a:solidFill>
                  <a:prstClr val="black"/>
                </a:solidFill>
              </a:rPr>
              <a:t>viêc</a:t>
            </a:r>
            <a:r>
              <a:rPr lang="en-US" sz="1400" dirty="0">
                <a:solidFill>
                  <a:prstClr val="black"/>
                </a:solidFill>
              </a:rPr>
              <a:t> </a:t>
            </a:r>
            <a:r>
              <a:rPr lang="en-US" sz="1400" dirty="0" err="1">
                <a:solidFill>
                  <a:prstClr val="black"/>
                </a:solidFill>
              </a:rPr>
              <a:t>ổn</a:t>
            </a:r>
            <a:r>
              <a:rPr lang="en-US" sz="1400" dirty="0">
                <a:solidFill>
                  <a:prstClr val="black"/>
                </a:solidFill>
              </a:rPr>
              <a:t> </a:t>
            </a:r>
            <a:r>
              <a:rPr lang="en-US" sz="1400" dirty="0" err="1">
                <a:solidFill>
                  <a:prstClr val="black"/>
                </a:solidFill>
              </a:rPr>
              <a:t>định</a:t>
            </a:r>
            <a:r>
              <a:rPr lang="en-US" sz="1400" dirty="0">
                <a:solidFill>
                  <a:prstClr val="black"/>
                </a:solidFill>
              </a:rPr>
              <a:t> </a:t>
            </a:r>
            <a:r>
              <a:rPr lang="en-US" sz="1400" dirty="0" err="1">
                <a:solidFill>
                  <a:prstClr val="black"/>
                </a:solidFill>
              </a:rPr>
              <a:t>và</a:t>
            </a:r>
            <a:r>
              <a:rPr lang="en-US" sz="1400" dirty="0">
                <a:solidFill>
                  <a:prstClr val="black"/>
                </a:solidFill>
              </a:rPr>
              <a:t> </a:t>
            </a:r>
            <a:r>
              <a:rPr lang="en-US" sz="1400" dirty="0" err="1">
                <a:solidFill>
                  <a:prstClr val="black"/>
                </a:solidFill>
              </a:rPr>
              <a:t>mức</a:t>
            </a:r>
            <a:r>
              <a:rPr lang="en-US" sz="1400" dirty="0">
                <a:solidFill>
                  <a:prstClr val="black"/>
                </a:solidFill>
              </a:rPr>
              <a:t> </a:t>
            </a:r>
            <a:r>
              <a:rPr lang="en-US" sz="1400" dirty="0" err="1">
                <a:solidFill>
                  <a:prstClr val="black"/>
                </a:solidFill>
              </a:rPr>
              <a:t>lương</a:t>
            </a:r>
            <a:r>
              <a:rPr lang="en-US" sz="1400" dirty="0">
                <a:solidFill>
                  <a:prstClr val="black"/>
                </a:solidFill>
              </a:rPr>
              <a:t> </a:t>
            </a:r>
            <a:r>
              <a:rPr lang="en-US" sz="1400" dirty="0" err="1">
                <a:solidFill>
                  <a:prstClr val="black"/>
                </a:solidFill>
              </a:rPr>
              <a:t>cao</a:t>
            </a:r>
            <a:endParaRPr lang="vi-VN" sz="1400" dirty="0">
              <a:solidFill>
                <a:prstClr val="black"/>
              </a:solidFill>
            </a:endParaRPr>
          </a:p>
        </p:txBody>
      </p:sp>
      <p:sp>
        <p:nvSpPr>
          <p:cNvPr id="13" name="TextBox 12"/>
          <p:cNvSpPr txBox="1"/>
          <p:nvPr/>
        </p:nvSpPr>
        <p:spPr>
          <a:xfrm>
            <a:off x="3057994" y="3447831"/>
            <a:ext cx="2053652" cy="738664"/>
          </a:xfrm>
          <a:prstGeom prst="rect">
            <a:avLst/>
          </a:prstGeom>
          <a:noFill/>
        </p:spPr>
        <p:txBody>
          <a:bodyPr wrap="square" rtlCol="0">
            <a:spAutoFit/>
          </a:bodyPr>
          <a:lstStyle/>
          <a:p>
            <a:r>
              <a:rPr lang="en-US" sz="1400" dirty="0" err="1">
                <a:solidFill>
                  <a:prstClr val="black"/>
                </a:solidFill>
              </a:rPr>
              <a:t>Muốn</a:t>
            </a:r>
            <a:r>
              <a:rPr lang="en-US" sz="1400" dirty="0">
                <a:solidFill>
                  <a:prstClr val="black"/>
                </a:solidFill>
              </a:rPr>
              <a:t> </a:t>
            </a:r>
            <a:r>
              <a:rPr lang="en-US" sz="1400" dirty="0" err="1">
                <a:solidFill>
                  <a:prstClr val="black"/>
                </a:solidFill>
              </a:rPr>
              <a:t>học</a:t>
            </a:r>
            <a:r>
              <a:rPr lang="en-US" sz="1400" dirty="0">
                <a:solidFill>
                  <a:prstClr val="black"/>
                </a:solidFill>
              </a:rPr>
              <a:t> </a:t>
            </a:r>
            <a:r>
              <a:rPr lang="en-US" sz="1400" dirty="0" err="1">
                <a:solidFill>
                  <a:prstClr val="black"/>
                </a:solidFill>
              </a:rPr>
              <a:t>tập</a:t>
            </a:r>
            <a:r>
              <a:rPr lang="en-US" sz="1400" dirty="0">
                <a:solidFill>
                  <a:prstClr val="black"/>
                </a:solidFill>
              </a:rPr>
              <a:t> </a:t>
            </a:r>
            <a:r>
              <a:rPr lang="en-US" sz="1400" dirty="0" err="1">
                <a:solidFill>
                  <a:prstClr val="black"/>
                </a:solidFill>
              </a:rPr>
              <a:t>tốt</a:t>
            </a:r>
            <a:r>
              <a:rPr lang="en-US" sz="1400" dirty="0">
                <a:solidFill>
                  <a:prstClr val="black"/>
                </a:solidFill>
              </a:rPr>
              <a:t> </a:t>
            </a:r>
            <a:r>
              <a:rPr lang="en-US" sz="1400" dirty="0" err="1">
                <a:solidFill>
                  <a:prstClr val="black"/>
                </a:solidFill>
              </a:rPr>
              <a:t>để</a:t>
            </a:r>
            <a:r>
              <a:rPr lang="en-US" sz="1400" dirty="0">
                <a:solidFill>
                  <a:prstClr val="black"/>
                </a:solidFill>
              </a:rPr>
              <a:t> </a:t>
            </a:r>
            <a:r>
              <a:rPr lang="en-US" sz="1400" dirty="0" err="1">
                <a:solidFill>
                  <a:prstClr val="black"/>
                </a:solidFill>
              </a:rPr>
              <a:t>có</a:t>
            </a:r>
            <a:r>
              <a:rPr lang="en-US" sz="1400" dirty="0">
                <a:solidFill>
                  <a:prstClr val="black"/>
                </a:solidFill>
              </a:rPr>
              <a:t> </a:t>
            </a:r>
            <a:r>
              <a:rPr lang="en-US" sz="1400" dirty="0" err="1">
                <a:solidFill>
                  <a:prstClr val="black"/>
                </a:solidFill>
              </a:rPr>
              <a:t>công</a:t>
            </a:r>
            <a:r>
              <a:rPr lang="en-US" sz="1400" dirty="0">
                <a:solidFill>
                  <a:prstClr val="black"/>
                </a:solidFill>
              </a:rPr>
              <a:t> </a:t>
            </a:r>
            <a:r>
              <a:rPr lang="en-US" sz="1400" dirty="0" err="1">
                <a:solidFill>
                  <a:prstClr val="black"/>
                </a:solidFill>
              </a:rPr>
              <a:t>việc</a:t>
            </a:r>
            <a:r>
              <a:rPr lang="en-US" sz="1400" dirty="0">
                <a:solidFill>
                  <a:prstClr val="black"/>
                </a:solidFill>
              </a:rPr>
              <a:t> </a:t>
            </a:r>
            <a:r>
              <a:rPr lang="en-US" sz="1400" dirty="0" err="1">
                <a:solidFill>
                  <a:prstClr val="black"/>
                </a:solidFill>
              </a:rPr>
              <a:t>ổn</a:t>
            </a:r>
            <a:r>
              <a:rPr lang="en-US" sz="1400" dirty="0">
                <a:solidFill>
                  <a:prstClr val="black"/>
                </a:solidFill>
              </a:rPr>
              <a:t> </a:t>
            </a:r>
            <a:r>
              <a:rPr lang="en-US" sz="1400" dirty="0" err="1">
                <a:solidFill>
                  <a:prstClr val="black"/>
                </a:solidFill>
              </a:rPr>
              <a:t>định</a:t>
            </a:r>
            <a:r>
              <a:rPr lang="en-US" sz="1400" dirty="0">
                <a:solidFill>
                  <a:prstClr val="black"/>
                </a:solidFill>
              </a:rPr>
              <a:t> </a:t>
            </a:r>
            <a:r>
              <a:rPr lang="en-US" sz="1400" dirty="0" err="1">
                <a:solidFill>
                  <a:prstClr val="black"/>
                </a:solidFill>
              </a:rPr>
              <a:t>và</a:t>
            </a:r>
            <a:r>
              <a:rPr lang="en-US" sz="1400" dirty="0">
                <a:solidFill>
                  <a:prstClr val="black"/>
                </a:solidFill>
              </a:rPr>
              <a:t> </a:t>
            </a:r>
            <a:r>
              <a:rPr lang="en-US" sz="1400" dirty="0" err="1">
                <a:solidFill>
                  <a:prstClr val="black"/>
                </a:solidFill>
              </a:rPr>
              <a:t>giúp</a:t>
            </a:r>
            <a:r>
              <a:rPr lang="en-US" sz="1400" dirty="0">
                <a:solidFill>
                  <a:prstClr val="black"/>
                </a:solidFill>
              </a:rPr>
              <a:t> </a:t>
            </a:r>
            <a:r>
              <a:rPr lang="en-US" sz="1400" dirty="0" err="1">
                <a:solidFill>
                  <a:prstClr val="black"/>
                </a:solidFill>
              </a:rPr>
              <a:t>đở</a:t>
            </a:r>
            <a:r>
              <a:rPr lang="en-US" sz="1400" dirty="0">
                <a:solidFill>
                  <a:prstClr val="black"/>
                </a:solidFill>
              </a:rPr>
              <a:t> </a:t>
            </a:r>
            <a:r>
              <a:rPr lang="en-US" sz="1400" dirty="0" err="1">
                <a:solidFill>
                  <a:prstClr val="black"/>
                </a:solidFill>
              </a:rPr>
              <a:t>gia</a:t>
            </a:r>
            <a:r>
              <a:rPr lang="en-US" sz="1400" dirty="0">
                <a:solidFill>
                  <a:prstClr val="black"/>
                </a:solidFill>
              </a:rPr>
              <a:t> </a:t>
            </a:r>
            <a:r>
              <a:rPr lang="en-US" sz="1400" dirty="0" err="1">
                <a:solidFill>
                  <a:prstClr val="black"/>
                </a:solidFill>
              </a:rPr>
              <a:t>đình</a:t>
            </a:r>
            <a:endParaRPr lang="vi-VN" sz="1400" dirty="0">
              <a:solidFill>
                <a:prstClr val="black"/>
              </a:solidFill>
            </a:endParaRPr>
          </a:p>
        </p:txBody>
      </p:sp>
      <p:sp>
        <p:nvSpPr>
          <p:cNvPr id="14" name="TextBox 13"/>
          <p:cNvSpPr txBox="1"/>
          <p:nvPr/>
        </p:nvSpPr>
        <p:spPr>
          <a:xfrm>
            <a:off x="2885605" y="4865902"/>
            <a:ext cx="2533337" cy="1384995"/>
          </a:xfrm>
          <a:prstGeom prst="rect">
            <a:avLst/>
          </a:prstGeom>
          <a:noFill/>
        </p:spPr>
        <p:txBody>
          <a:bodyPr wrap="square" rtlCol="0">
            <a:spAutoFit/>
          </a:bodyPr>
          <a:lstStyle/>
          <a:p>
            <a:r>
              <a:rPr lang="en-US" sz="1400" dirty="0" err="1">
                <a:solidFill>
                  <a:prstClr val="black"/>
                </a:solidFill>
              </a:rPr>
              <a:t>Cần</a:t>
            </a:r>
            <a:r>
              <a:rPr lang="en-US" sz="1400" dirty="0">
                <a:solidFill>
                  <a:prstClr val="black"/>
                </a:solidFill>
              </a:rPr>
              <a:t> </a:t>
            </a:r>
            <a:r>
              <a:rPr lang="en-US" sz="1400" dirty="0" err="1">
                <a:solidFill>
                  <a:prstClr val="black"/>
                </a:solidFill>
              </a:rPr>
              <a:t>có</a:t>
            </a:r>
            <a:r>
              <a:rPr lang="en-US" sz="1400" dirty="0">
                <a:solidFill>
                  <a:prstClr val="black"/>
                </a:solidFill>
              </a:rPr>
              <a:t> </a:t>
            </a:r>
            <a:r>
              <a:rPr lang="en-US" sz="1400" dirty="0" err="1">
                <a:solidFill>
                  <a:prstClr val="black"/>
                </a:solidFill>
              </a:rPr>
              <a:t>một</a:t>
            </a:r>
            <a:r>
              <a:rPr lang="en-US" sz="1400" dirty="0">
                <a:solidFill>
                  <a:prstClr val="black"/>
                </a:solidFill>
              </a:rPr>
              <a:t> </a:t>
            </a:r>
            <a:r>
              <a:rPr lang="en-US" sz="1400" dirty="0" err="1">
                <a:solidFill>
                  <a:prstClr val="black"/>
                </a:solidFill>
              </a:rPr>
              <a:t>cái</a:t>
            </a:r>
            <a:r>
              <a:rPr lang="en-US" sz="1400" dirty="0">
                <a:solidFill>
                  <a:prstClr val="black"/>
                </a:solidFill>
              </a:rPr>
              <a:t> </a:t>
            </a:r>
            <a:r>
              <a:rPr lang="en-US" sz="1400" dirty="0" err="1">
                <a:solidFill>
                  <a:prstClr val="black"/>
                </a:solidFill>
              </a:rPr>
              <a:t>tv</a:t>
            </a:r>
            <a:r>
              <a:rPr lang="en-US" sz="1400" dirty="0">
                <a:solidFill>
                  <a:prstClr val="black"/>
                </a:solidFill>
              </a:rPr>
              <a:t>, </a:t>
            </a:r>
            <a:r>
              <a:rPr lang="en-US" sz="1400" dirty="0" err="1">
                <a:solidFill>
                  <a:prstClr val="black"/>
                </a:solidFill>
              </a:rPr>
              <a:t>wifi</a:t>
            </a:r>
            <a:r>
              <a:rPr lang="en-US" sz="1400" dirty="0">
                <a:solidFill>
                  <a:prstClr val="black"/>
                </a:solidFill>
              </a:rPr>
              <a:t>, </a:t>
            </a:r>
            <a:r>
              <a:rPr lang="en-US" sz="1400" dirty="0" err="1">
                <a:solidFill>
                  <a:prstClr val="black"/>
                </a:solidFill>
              </a:rPr>
              <a:t>bàn</a:t>
            </a:r>
            <a:r>
              <a:rPr lang="en-US" sz="1400" dirty="0">
                <a:solidFill>
                  <a:prstClr val="black"/>
                </a:solidFill>
              </a:rPr>
              <a:t> </a:t>
            </a:r>
            <a:r>
              <a:rPr lang="en-US" sz="1400" dirty="0" err="1">
                <a:solidFill>
                  <a:prstClr val="black"/>
                </a:solidFill>
              </a:rPr>
              <a:t>ghế</a:t>
            </a:r>
            <a:r>
              <a:rPr lang="en-US" sz="1400" dirty="0">
                <a:solidFill>
                  <a:prstClr val="black"/>
                </a:solidFill>
              </a:rPr>
              <a:t> </a:t>
            </a:r>
            <a:r>
              <a:rPr lang="en-US" sz="1400" dirty="0" err="1">
                <a:solidFill>
                  <a:prstClr val="black"/>
                </a:solidFill>
              </a:rPr>
              <a:t>ngồi</a:t>
            </a:r>
            <a:r>
              <a:rPr lang="en-US" sz="1400" dirty="0">
                <a:solidFill>
                  <a:prstClr val="black"/>
                </a:solidFill>
              </a:rPr>
              <a:t> </a:t>
            </a:r>
            <a:r>
              <a:rPr lang="en-US" sz="1400" dirty="0" err="1">
                <a:solidFill>
                  <a:prstClr val="black"/>
                </a:solidFill>
              </a:rPr>
              <a:t>thoải</a:t>
            </a:r>
            <a:r>
              <a:rPr lang="en-US" sz="1400" dirty="0">
                <a:solidFill>
                  <a:prstClr val="black"/>
                </a:solidFill>
              </a:rPr>
              <a:t> </a:t>
            </a:r>
            <a:r>
              <a:rPr lang="en-US" sz="1400" dirty="0" err="1">
                <a:solidFill>
                  <a:prstClr val="black"/>
                </a:solidFill>
              </a:rPr>
              <a:t>mái</a:t>
            </a:r>
            <a:r>
              <a:rPr lang="en-US" sz="1400" dirty="0">
                <a:solidFill>
                  <a:prstClr val="black"/>
                </a:solidFill>
              </a:rPr>
              <a:t> </a:t>
            </a:r>
            <a:r>
              <a:rPr lang="en-US" sz="1400" dirty="0" err="1">
                <a:solidFill>
                  <a:prstClr val="black"/>
                </a:solidFill>
              </a:rPr>
              <a:t>hơn</a:t>
            </a:r>
            <a:r>
              <a:rPr lang="en-US" sz="1400" dirty="0">
                <a:solidFill>
                  <a:prstClr val="black"/>
                </a:solidFill>
              </a:rPr>
              <a:t>, menu </a:t>
            </a:r>
            <a:r>
              <a:rPr lang="en-US" sz="1400" dirty="0" err="1">
                <a:solidFill>
                  <a:prstClr val="black"/>
                </a:solidFill>
              </a:rPr>
              <a:t>thức</a:t>
            </a:r>
            <a:r>
              <a:rPr lang="en-US" sz="1400" dirty="0">
                <a:solidFill>
                  <a:prstClr val="black"/>
                </a:solidFill>
              </a:rPr>
              <a:t> </a:t>
            </a:r>
            <a:r>
              <a:rPr lang="en-US" sz="1400" dirty="0" err="1">
                <a:solidFill>
                  <a:prstClr val="black"/>
                </a:solidFill>
              </a:rPr>
              <a:t>ăn</a:t>
            </a:r>
            <a:r>
              <a:rPr lang="en-US" sz="1400" dirty="0">
                <a:solidFill>
                  <a:prstClr val="black"/>
                </a:solidFill>
              </a:rPr>
              <a:t> </a:t>
            </a:r>
            <a:r>
              <a:rPr lang="en-US" sz="1400" dirty="0" err="1">
                <a:solidFill>
                  <a:prstClr val="black"/>
                </a:solidFill>
              </a:rPr>
              <a:t>và</a:t>
            </a:r>
            <a:r>
              <a:rPr lang="en-US" sz="1400" dirty="0">
                <a:solidFill>
                  <a:prstClr val="black"/>
                </a:solidFill>
              </a:rPr>
              <a:t> </a:t>
            </a:r>
            <a:r>
              <a:rPr lang="en-US" sz="1400" dirty="0" err="1">
                <a:solidFill>
                  <a:prstClr val="black"/>
                </a:solidFill>
              </a:rPr>
              <a:t>đồ</a:t>
            </a:r>
            <a:r>
              <a:rPr lang="en-US" sz="1400" dirty="0">
                <a:solidFill>
                  <a:prstClr val="black"/>
                </a:solidFill>
              </a:rPr>
              <a:t> </a:t>
            </a:r>
            <a:r>
              <a:rPr lang="en-US" sz="1400" dirty="0" err="1">
                <a:solidFill>
                  <a:prstClr val="black"/>
                </a:solidFill>
              </a:rPr>
              <a:t>uống</a:t>
            </a:r>
            <a:r>
              <a:rPr lang="en-US" sz="1400" dirty="0">
                <a:solidFill>
                  <a:prstClr val="black"/>
                </a:solidFill>
              </a:rPr>
              <a:t> </a:t>
            </a:r>
            <a:r>
              <a:rPr lang="en-US" sz="1400" dirty="0" err="1">
                <a:solidFill>
                  <a:prstClr val="black"/>
                </a:solidFill>
              </a:rPr>
              <a:t>phong</a:t>
            </a:r>
            <a:r>
              <a:rPr lang="en-US" sz="1400" dirty="0">
                <a:solidFill>
                  <a:prstClr val="black"/>
                </a:solidFill>
              </a:rPr>
              <a:t> </a:t>
            </a:r>
            <a:r>
              <a:rPr lang="en-US" sz="1400" dirty="0" err="1">
                <a:solidFill>
                  <a:prstClr val="black"/>
                </a:solidFill>
              </a:rPr>
              <a:t>phú</a:t>
            </a:r>
            <a:r>
              <a:rPr lang="en-US" sz="1400" dirty="0">
                <a:solidFill>
                  <a:prstClr val="black"/>
                </a:solidFill>
              </a:rPr>
              <a:t>, </a:t>
            </a:r>
            <a:r>
              <a:rPr lang="en-US" sz="1400" dirty="0" err="1">
                <a:solidFill>
                  <a:prstClr val="black"/>
                </a:solidFill>
              </a:rPr>
              <a:t>có</a:t>
            </a:r>
            <a:r>
              <a:rPr lang="en-US" sz="1400" dirty="0">
                <a:solidFill>
                  <a:prstClr val="black"/>
                </a:solidFill>
              </a:rPr>
              <a:t> </a:t>
            </a:r>
            <a:r>
              <a:rPr lang="en-US" sz="1400" dirty="0" err="1">
                <a:solidFill>
                  <a:prstClr val="black"/>
                </a:solidFill>
              </a:rPr>
              <a:t>thể</a:t>
            </a:r>
            <a:r>
              <a:rPr lang="en-US" sz="1400" dirty="0">
                <a:solidFill>
                  <a:prstClr val="black"/>
                </a:solidFill>
              </a:rPr>
              <a:t> </a:t>
            </a:r>
            <a:r>
              <a:rPr lang="en-US" sz="1400" dirty="0" err="1">
                <a:solidFill>
                  <a:prstClr val="black"/>
                </a:solidFill>
              </a:rPr>
              <a:t>thêm</a:t>
            </a:r>
            <a:r>
              <a:rPr lang="en-US" sz="1400" dirty="0">
                <a:solidFill>
                  <a:prstClr val="black"/>
                </a:solidFill>
              </a:rPr>
              <a:t> 1 </a:t>
            </a:r>
            <a:r>
              <a:rPr lang="en-US" sz="1400" dirty="0" err="1">
                <a:solidFill>
                  <a:prstClr val="black"/>
                </a:solidFill>
              </a:rPr>
              <a:t>máy</a:t>
            </a:r>
            <a:r>
              <a:rPr lang="en-US" sz="1400" dirty="0">
                <a:solidFill>
                  <a:prstClr val="black"/>
                </a:solidFill>
              </a:rPr>
              <a:t> </a:t>
            </a:r>
            <a:r>
              <a:rPr lang="en-US" sz="1400" dirty="0" err="1">
                <a:solidFill>
                  <a:prstClr val="black"/>
                </a:solidFill>
              </a:rPr>
              <a:t>bán</a:t>
            </a:r>
            <a:r>
              <a:rPr lang="en-US" sz="1400" dirty="0">
                <a:solidFill>
                  <a:prstClr val="black"/>
                </a:solidFill>
              </a:rPr>
              <a:t> </a:t>
            </a:r>
            <a:r>
              <a:rPr lang="en-US" sz="1400" dirty="0" err="1">
                <a:solidFill>
                  <a:prstClr val="black"/>
                </a:solidFill>
              </a:rPr>
              <a:t>hàng</a:t>
            </a:r>
            <a:r>
              <a:rPr lang="en-US" sz="1400" dirty="0">
                <a:solidFill>
                  <a:prstClr val="black"/>
                </a:solidFill>
              </a:rPr>
              <a:t> </a:t>
            </a:r>
            <a:r>
              <a:rPr lang="en-US" sz="1400" dirty="0" err="1">
                <a:solidFill>
                  <a:prstClr val="black"/>
                </a:solidFill>
              </a:rPr>
              <a:t>tự</a:t>
            </a:r>
            <a:r>
              <a:rPr lang="en-US" sz="1400" dirty="0">
                <a:solidFill>
                  <a:prstClr val="black"/>
                </a:solidFill>
              </a:rPr>
              <a:t> </a:t>
            </a:r>
            <a:r>
              <a:rPr lang="en-US" sz="1400" dirty="0" err="1">
                <a:solidFill>
                  <a:prstClr val="black"/>
                </a:solidFill>
              </a:rPr>
              <a:t>động</a:t>
            </a:r>
            <a:r>
              <a:rPr lang="en-US" sz="1400" dirty="0">
                <a:solidFill>
                  <a:prstClr val="black"/>
                </a:solidFill>
              </a:rPr>
              <a:t> . </a:t>
            </a:r>
            <a:r>
              <a:rPr lang="en-US" sz="1400" dirty="0" err="1">
                <a:solidFill>
                  <a:prstClr val="black"/>
                </a:solidFill>
              </a:rPr>
              <a:t>Bố</a:t>
            </a:r>
            <a:r>
              <a:rPr lang="en-US" sz="1400" dirty="0">
                <a:solidFill>
                  <a:prstClr val="black"/>
                </a:solidFill>
              </a:rPr>
              <a:t> </a:t>
            </a:r>
            <a:r>
              <a:rPr lang="en-US" sz="1400" dirty="0" err="1">
                <a:solidFill>
                  <a:prstClr val="black"/>
                </a:solidFill>
              </a:rPr>
              <a:t>trí</a:t>
            </a:r>
            <a:r>
              <a:rPr lang="en-US" sz="1400" dirty="0">
                <a:solidFill>
                  <a:prstClr val="black"/>
                </a:solidFill>
              </a:rPr>
              <a:t> </a:t>
            </a:r>
            <a:r>
              <a:rPr lang="en-US" sz="1400" dirty="0" err="1">
                <a:solidFill>
                  <a:prstClr val="black"/>
                </a:solidFill>
              </a:rPr>
              <a:t>thêm</a:t>
            </a:r>
            <a:r>
              <a:rPr lang="en-US" sz="1400" dirty="0">
                <a:solidFill>
                  <a:prstClr val="black"/>
                </a:solidFill>
              </a:rPr>
              <a:t> 1 toilet </a:t>
            </a:r>
            <a:r>
              <a:rPr lang="en-US" sz="1400" dirty="0" err="1">
                <a:solidFill>
                  <a:prstClr val="black"/>
                </a:solidFill>
              </a:rPr>
              <a:t>thoáng</a:t>
            </a:r>
            <a:r>
              <a:rPr lang="en-US" sz="1400" dirty="0">
                <a:solidFill>
                  <a:prstClr val="black"/>
                </a:solidFill>
              </a:rPr>
              <a:t> mat </a:t>
            </a:r>
            <a:r>
              <a:rPr lang="en-US" sz="1400" dirty="0" err="1">
                <a:solidFill>
                  <a:prstClr val="black"/>
                </a:solidFill>
              </a:rPr>
              <a:t>sạch</a:t>
            </a:r>
            <a:r>
              <a:rPr lang="en-US" sz="1400" dirty="0">
                <a:solidFill>
                  <a:prstClr val="black"/>
                </a:solidFill>
              </a:rPr>
              <a:t> </a:t>
            </a:r>
            <a:r>
              <a:rPr lang="en-US" sz="1400" dirty="0" err="1">
                <a:solidFill>
                  <a:prstClr val="black"/>
                </a:solidFill>
              </a:rPr>
              <a:t>sẽ</a:t>
            </a:r>
            <a:endParaRPr lang="vi-VN" sz="1400" dirty="0">
              <a:solidFill>
                <a:prstClr val="black"/>
              </a:solidFill>
            </a:endParaRPr>
          </a:p>
        </p:txBody>
      </p:sp>
      <p:sp>
        <p:nvSpPr>
          <p:cNvPr id="15" name="TextBox 14"/>
          <p:cNvSpPr txBox="1"/>
          <p:nvPr/>
        </p:nvSpPr>
        <p:spPr>
          <a:xfrm>
            <a:off x="5613400" y="1794035"/>
            <a:ext cx="3314699" cy="523220"/>
          </a:xfrm>
          <a:prstGeom prst="rect">
            <a:avLst/>
          </a:prstGeom>
          <a:noFill/>
        </p:spPr>
        <p:txBody>
          <a:bodyPr wrap="square" rtlCol="0">
            <a:spAutoFit/>
          </a:bodyPr>
          <a:lstStyle/>
          <a:p>
            <a:r>
              <a:rPr lang="en-US" sz="1400" dirty="0">
                <a:solidFill>
                  <a:prstClr val="black"/>
                </a:solidFill>
              </a:rPr>
              <a:t>- </a:t>
            </a:r>
            <a:r>
              <a:rPr lang="en-US" sz="1400" dirty="0" err="1">
                <a:solidFill>
                  <a:prstClr val="black"/>
                </a:solidFill>
              </a:rPr>
              <a:t>Tôi</a:t>
            </a:r>
            <a:r>
              <a:rPr lang="en-US" sz="1400" dirty="0">
                <a:solidFill>
                  <a:prstClr val="black"/>
                </a:solidFill>
              </a:rPr>
              <a:t> </a:t>
            </a:r>
            <a:r>
              <a:rPr lang="en-US" sz="1400" dirty="0" err="1">
                <a:solidFill>
                  <a:prstClr val="black"/>
                </a:solidFill>
              </a:rPr>
              <a:t>cần</a:t>
            </a:r>
            <a:r>
              <a:rPr lang="en-US" sz="1400" dirty="0">
                <a:solidFill>
                  <a:prstClr val="black"/>
                </a:solidFill>
              </a:rPr>
              <a:t> </a:t>
            </a:r>
            <a:r>
              <a:rPr lang="en-US" sz="1400" dirty="0" err="1">
                <a:solidFill>
                  <a:prstClr val="black"/>
                </a:solidFill>
              </a:rPr>
              <a:t>có</a:t>
            </a:r>
            <a:r>
              <a:rPr lang="en-US" sz="1400" dirty="0">
                <a:solidFill>
                  <a:prstClr val="black"/>
                </a:solidFill>
              </a:rPr>
              <a:t> </a:t>
            </a:r>
            <a:r>
              <a:rPr lang="en-US" sz="1400" dirty="0" err="1">
                <a:solidFill>
                  <a:prstClr val="black"/>
                </a:solidFill>
              </a:rPr>
              <a:t>một</a:t>
            </a:r>
            <a:r>
              <a:rPr lang="en-US" sz="1400" dirty="0">
                <a:solidFill>
                  <a:prstClr val="black"/>
                </a:solidFill>
              </a:rPr>
              <a:t> </a:t>
            </a:r>
            <a:r>
              <a:rPr lang="en-US" sz="1400" dirty="0" err="1">
                <a:solidFill>
                  <a:prstClr val="black"/>
                </a:solidFill>
              </a:rPr>
              <a:t>thời</a:t>
            </a:r>
            <a:r>
              <a:rPr lang="en-US" sz="1400" dirty="0">
                <a:solidFill>
                  <a:prstClr val="black"/>
                </a:solidFill>
              </a:rPr>
              <a:t> </a:t>
            </a:r>
            <a:r>
              <a:rPr lang="en-US" sz="1400" dirty="0" err="1">
                <a:solidFill>
                  <a:prstClr val="black"/>
                </a:solidFill>
              </a:rPr>
              <a:t>gian</a:t>
            </a:r>
            <a:r>
              <a:rPr lang="en-US" sz="1400" dirty="0">
                <a:solidFill>
                  <a:prstClr val="black"/>
                </a:solidFill>
              </a:rPr>
              <a:t> </a:t>
            </a:r>
            <a:r>
              <a:rPr lang="en-US" sz="1400" dirty="0" err="1">
                <a:solidFill>
                  <a:prstClr val="black"/>
                </a:solidFill>
              </a:rPr>
              <a:t>thoải</a:t>
            </a:r>
            <a:r>
              <a:rPr lang="en-US" sz="1400" dirty="0">
                <a:solidFill>
                  <a:prstClr val="black"/>
                </a:solidFill>
              </a:rPr>
              <a:t> </a:t>
            </a:r>
            <a:r>
              <a:rPr lang="en-US" sz="1400" dirty="0" err="1">
                <a:solidFill>
                  <a:prstClr val="black"/>
                </a:solidFill>
              </a:rPr>
              <a:t>mái</a:t>
            </a:r>
            <a:r>
              <a:rPr lang="en-US" sz="1400" dirty="0">
                <a:solidFill>
                  <a:prstClr val="black"/>
                </a:solidFill>
              </a:rPr>
              <a:t>, </a:t>
            </a:r>
            <a:r>
              <a:rPr lang="en-US" sz="1400" dirty="0" err="1">
                <a:solidFill>
                  <a:prstClr val="black"/>
                </a:solidFill>
              </a:rPr>
              <a:t>không</a:t>
            </a:r>
            <a:r>
              <a:rPr lang="en-US" sz="1400" dirty="0">
                <a:solidFill>
                  <a:prstClr val="black"/>
                </a:solidFill>
              </a:rPr>
              <a:t> </a:t>
            </a:r>
            <a:r>
              <a:rPr lang="en-US" sz="1400" dirty="0" err="1">
                <a:solidFill>
                  <a:prstClr val="black"/>
                </a:solidFill>
              </a:rPr>
              <a:t>gian</a:t>
            </a:r>
            <a:r>
              <a:rPr lang="en-US" sz="1400" dirty="0">
                <a:solidFill>
                  <a:prstClr val="black"/>
                </a:solidFill>
              </a:rPr>
              <a:t> </a:t>
            </a:r>
            <a:r>
              <a:rPr lang="en-US" sz="1400" dirty="0" err="1">
                <a:solidFill>
                  <a:prstClr val="black"/>
                </a:solidFill>
              </a:rPr>
              <a:t>rộng</a:t>
            </a:r>
            <a:r>
              <a:rPr lang="en-US" sz="1400" dirty="0">
                <a:solidFill>
                  <a:prstClr val="black"/>
                </a:solidFill>
              </a:rPr>
              <a:t> </a:t>
            </a:r>
            <a:r>
              <a:rPr lang="en-US" sz="1400" dirty="0" err="1">
                <a:solidFill>
                  <a:prstClr val="black"/>
                </a:solidFill>
              </a:rPr>
              <a:t>rãi</a:t>
            </a:r>
            <a:r>
              <a:rPr lang="en-US" sz="1400" dirty="0">
                <a:solidFill>
                  <a:prstClr val="black"/>
                </a:solidFill>
              </a:rPr>
              <a:t>. </a:t>
            </a:r>
            <a:r>
              <a:rPr lang="en-US" sz="1400" dirty="0" err="1">
                <a:solidFill>
                  <a:prstClr val="black"/>
                </a:solidFill>
              </a:rPr>
              <a:t>Và</a:t>
            </a:r>
            <a:r>
              <a:rPr lang="en-US" sz="1400" dirty="0">
                <a:solidFill>
                  <a:prstClr val="black"/>
                </a:solidFill>
              </a:rPr>
              <a:t> </a:t>
            </a:r>
            <a:r>
              <a:rPr lang="en-US" sz="1400" dirty="0" err="1">
                <a:solidFill>
                  <a:prstClr val="black"/>
                </a:solidFill>
              </a:rPr>
              <a:t>đầy</a:t>
            </a:r>
            <a:r>
              <a:rPr lang="en-US" sz="1400" dirty="0">
                <a:solidFill>
                  <a:prstClr val="black"/>
                </a:solidFill>
              </a:rPr>
              <a:t> </a:t>
            </a:r>
            <a:r>
              <a:rPr lang="en-US" sz="1400" dirty="0" err="1">
                <a:solidFill>
                  <a:prstClr val="black"/>
                </a:solidFill>
              </a:rPr>
              <a:t>tiện</a:t>
            </a:r>
            <a:r>
              <a:rPr lang="en-US" sz="1400" dirty="0">
                <a:solidFill>
                  <a:prstClr val="black"/>
                </a:solidFill>
              </a:rPr>
              <a:t> </a:t>
            </a:r>
            <a:r>
              <a:rPr lang="en-US" sz="1400" dirty="0" err="1">
                <a:solidFill>
                  <a:prstClr val="black"/>
                </a:solidFill>
              </a:rPr>
              <a:t>ích</a:t>
            </a:r>
            <a:r>
              <a:rPr lang="en-US" sz="1400" dirty="0">
                <a:solidFill>
                  <a:prstClr val="black"/>
                </a:solidFill>
              </a:rPr>
              <a:t> </a:t>
            </a:r>
            <a:r>
              <a:rPr lang="en-US" sz="1400" dirty="0" err="1">
                <a:solidFill>
                  <a:prstClr val="black"/>
                </a:solidFill>
              </a:rPr>
              <a:t>tại</a:t>
            </a:r>
            <a:r>
              <a:rPr lang="en-US" sz="1400" dirty="0">
                <a:solidFill>
                  <a:prstClr val="black"/>
                </a:solidFill>
              </a:rPr>
              <a:t> </a:t>
            </a:r>
            <a:r>
              <a:rPr lang="en-US" sz="1400" dirty="0" err="1">
                <a:solidFill>
                  <a:prstClr val="black"/>
                </a:solidFill>
              </a:rPr>
              <a:t>căn</a:t>
            </a:r>
            <a:r>
              <a:rPr lang="en-US" sz="1400" dirty="0">
                <a:solidFill>
                  <a:prstClr val="black"/>
                </a:solidFill>
              </a:rPr>
              <a:t> tin</a:t>
            </a:r>
            <a:endParaRPr lang="vi-VN" sz="1400" dirty="0">
              <a:solidFill>
                <a:prstClr val="black"/>
              </a:solidFill>
            </a:endParaRPr>
          </a:p>
        </p:txBody>
      </p:sp>
      <p:pic>
        <p:nvPicPr>
          <p:cNvPr id="16" name="Content Placeholder 3"/>
          <p:cNvPicPr>
            <a:picLocks noChangeAspect="1"/>
          </p:cNvPicPr>
          <p:nvPr/>
        </p:nvPicPr>
        <p:blipFill rotWithShape="1">
          <a:blip r:embed="rId3" cstate="print">
            <a:extLst>
              <a:ext uri="{28A0092B-C50C-407E-A947-70E740481C1C}">
                <a14:useLocalDpi xmlns:a14="http://schemas.microsoft.com/office/drawing/2010/main" val="0"/>
              </a:ext>
            </a:extLst>
          </a:blip>
          <a:srcRect l="39255" t="16831" r="28570"/>
          <a:stretch/>
        </p:blipFill>
        <p:spPr>
          <a:xfrm>
            <a:off x="5885501" y="2758693"/>
            <a:ext cx="2770495" cy="3232109"/>
          </a:xfrm>
          <a:prstGeom prst="rect">
            <a:avLst/>
          </a:prstGeom>
        </p:spPr>
      </p:pic>
    </p:spTree>
    <p:extLst>
      <p:ext uri="{BB962C8B-B14F-4D97-AF65-F5344CB8AC3E}">
        <p14:creationId xmlns:p14="http://schemas.microsoft.com/office/powerpoint/2010/main" val="305334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1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861</Words>
  <Application>Microsoft Office PowerPoint</Application>
  <PresentationFormat>On-screen Show (4:3)</PresentationFormat>
  <Paragraphs>93</Paragraphs>
  <Slides>13</Slides>
  <Notes>1</Notes>
  <HiddenSlides>0</HiddenSlides>
  <MMClips>0</MMClip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Flow</vt:lpstr>
      <vt:lpstr>1_Flow</vt:lpstr>
      <vt:lpstr>PowerPoint Presentation</vt:lpstr>
      <vt:lpstr>PowerPoint Presentation</vt:lpstr>
      <vt:lpstr>PowerPoint Presentation</vt:lpstr>
      <vt:lpstr>FIELD OBSERVATION FINDINGS</vt:lpstr>
      <vt:lpstr>Challenges: : Bô trí thêm 1 TV, wifi, máy điều hòa, bộ bàn ghế mới, đa dạng menu, thêm âm nhạc, thêm bản thông báo về tuyển dụng, tin tức. </vt:lpstr>
      <vt:lpstr>Phỏng vấn</vt:lpstr>
      <vt:lpstr>PowerPoint Presentation</vt:lpstr>
      <vt:lpstr>PowerPoint Presentation</vt:lpstr>
      <vt:lpstr>PowerPoint Presentation</vt:lpstr>
      <vt:lpstr>IDEA SELECTION</vt:lpstr>
      <vt:lpstr>PROTOTYPE</vt:lpstr>
      <vt:lpstr>PROTOTYPE</vt:lpstr>
      <vt:lpstr>CO-CREATION FEEDBACK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ThienIT</dc:creator>
  <cp:lastModifiedBy>ThienIT</cp:lastModifiedBy>
  <cp:revision>1</cp:revision>
  <dcterms:created xsi:type="dcterms:W3CDTF">2019-08-22T06:30:49Z</dcterms:created>
  <dcterms:modified xsi:type="dcterms:W3CDTF">2019-08-22T07:12:19Z</dcterms:modified>
</cp:coreProperties>
</file>