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0"/>
  </p:notesMasterIdLst>
  <p:handoutMasterIdLst>
    <p:handoutMasterId r:id="rId31"/>
  </p:handoutMasterIdLst>
  <p:sldIdLst>
    <p:sldId id="270" r:id="rId2"/>
    <p:sldId id="260" r:id="rId3"/>
    <p:sldId id="271" r:id="rId4"/>
    <p:sldId id="272" r:id="rId5"/>
    <p:sldId id="277" r:id="rId6"/>
    <p:sldId id="278" r:id="rId7"/>
    <p:sldId id="274" r:id="rId8"/>
    <p:sldId id="282" r:id="rId9"/>
    <p:sldId id="262" r:id="rId10"/>
    <p:sldId id="279" r:id="rId11"/>
    <p:sldId id="265" r:id="rId12"/>
    <p:sldId id="280" r:id="rId13"/>
    <p:sldId id="284" r:id="rId14"/>
    <p:sldId id="285" r:id="rId15"/>
    <p:sldId id="276" r:id="rId16"/>
    <p:sldId id="286" r:id="rId17"/>
    <p:sldId id="287" r:id="rId18"/>
    <p:sldId id="288" r:id="rId19"/>
    <p:sldId id="289" r:id="rId20"/>
    <p:sldId id="290" r:id="rId21"/>
    <p:sldId id="291" r:id="rId22"/>
    <p:sldId id="298" r:id="rId23"/>
    <p:sldId id="292" r:id="rId24"/>
    <p:sldId id="293" r:id="rId25"/>
    <p:sldId id="297" r:id="rId26"/>
    <p:sldId id="295" r:id="rId27"/>
    <p:sldId id="296"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107" d="100"/>
          <a:sy n="107" d="100"/>
        </p:scale>
        <p:origin x="138" y="246"/>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cel GOD" userId="09c9c0f26996b909" providerId="LiveId" clId="{8B428EFE-AB15-41EA-AACD-0DA0E309114F}"/>
    <pc:docChg chg="custSel addSld delSld modSld">
      <pc:chgData name="Accel GOD" userId="09c9c0f26996b909" providerId="LiveId" clId="{8B428EFE-AB15-41EA-AACD-0DA0E309114F}" dt="2020-11-05T17:02:39.756" v="719"/>
      <pc:docMkLst>
        <pc:docMk/>
      </pc:docMkLst>
      <pc:sldChg chg="modSp mod">
        <pc:chgData name="Accel GOD" userId="09c9c0f26996b909" providerId="LiveId" clId="{8B428EFE-AB15-41EA-AACD-0DA0E309114F}" dt="2020-11-05T16:21:42.540" v="30" actId="20577"/>
        <pc:sldMkLst>
          <pc:docMk/>
          <pc:sldMk cId="1440355687" sldId="260"/>
        </pc:sldMkLst>
        <pc:spChg chg="mod">
          <ac:chgData name="Accel GOD" userId="09c9c0f26996b909" providerId="LiveId" clId="{8B428EFE-AB15-41EA-AACD-0DA0E309114F}" dt="2020-11-05T16:21:42.540" v="30" actId="20577"/>
          <ac:spMkLst>
            <pc:docMk/>
            <pc:sldMk cId="1440355687" sldId="260"/>
            <ac:spMk id="14" creationId="{00000000-0000-0000-0000-000000000000}"/>
          </ac:spMkLst>
        </pc:spChg>
      </pc:sldChg>
      <pc:sldChg chg="modSp mod">
        <pc:chgData name="Accel GOD" userId="09c9c0f26996b909" providerId="LiveId" clId="{8B428EFE-AB15-41EA-AACD-0DA0E309114F}" dt="2020-11-05T16:45:44.406" v="599" actId="20577"/>
        <pc:sldMkLst>
          <pc:docMk/>
          <pc:sldMk cId="880705590" sldId="262"/>
        </pc:sldMkLst>
        <pc:spChg chg="mod">
          <ac:chgData name="Accel GOD" userId="09c9c0f26996b909" providerId="LiveId" clId="{8B428EFE-AB15-41EA-AACD-0DA0E309114F}" dt="2020-11-05T16:45:44.406" v="599" actId="20577"/>
          <ac:spMkLst>
            <pc:docMk/>
            <pc:sldMk cId="880705590" sldId="262"/>
            <ac:spMk id="4" creationId="{00000000-0000-0000-0000-000000000000}"/>
          </ac:spMkLst>
        </pc:spChg>
      </pc:sldChg>
      <pc:sldChg chg="modAnim">
        <pc:chgData name="Accel GOD" userId="09c9c0f26996b909" providerId="LiveId" clId="{8B428EFE-AB15-41EA-AACD-0DA0E309114F}" dt="2020-11-05T16:44:24.754" v="569"/>
        <pc:sldMkLst>
          <pc:docMk/>
          <pc:sldMk cId="2564383257" sldId="272"/>
        </pc:sldMkLst>
      </pc:sldChg>
      <pc:sldChg chg="modSp modAnim">
        <pc:chgData name="Accel GOD" userId="09c9c0f26996b909" providerId="LiveId" clId="{8B428EFE-AB15-41EA-AACD-0DA0E309114F}" dt="2020-11-05T17:02:13.641" v="716" actId="20577"/>
        <pc:sldMkLst>
          <pc:docMk/>
          <pc:sldMk cId="4112658075" sldId="276"/>
        </pc:sldMkLst>
        <pc:spChg chg="mod">
          <ac:chgData name="Accel GOD" userId="09c9c0f26996b909" providerId="LiveId" clId="{8B428EFE-AB15-41EA-AACD-0DA0E309114F}" dt="2020-11-05T17:02:13.641" v="716" actId="20577"/>
          <ac:spMkLst>
            <pc:docMk/>
            <pc:sldMk cId="4112658075" sldId="276"/>
            <ac:spMk id="5" creationId="{00000000-0000-0000-0000-000000000000}"/>
          </ac:spMkLst>
        </pc:spChg>
      </pc:sldChg>
      <pc:sldChg chg="modSp modAnim">
        <pc:chgData name="Accel GOD" userId="09c9c0f26996b909" providerId="LiveId" clId="{8B428EFE-AB15-41EA-AACD-0DA0E309114F}" dt="2020-11-05T16:46:45.520" v="608" actId="20577"/>
        <pc:sldMkLst>
          <pc:docMk/>
          <pc:sldMk cId="3030966456" sldId="279"/>
        </pc:sldMkLst>
        <pc:spChg chg="mod">
          <ac:chgData name="Accel GOD" userId="09c9c0f26996b909" providerId="LiveId" clId="{8B428EFE-AB15-41EA-AACD-0DA0E309114F}" dt="2020-11-05T16:46:45.520" v="608" actId="20577"/>
          <ac:spMkLst>
            <pc:docMk/>
            <pc:sldMk cId="3030966456" sldId="279"/>
            <ac:spMk id="3" creationId="{00000000-0000-0000-0000-000000000000}"/>
          </ac:spMkLst>
        </pc:spChg>
      </pc:sldChg>
      <pc:sldChg chg="modSp modAnim">
        <pc:chgData name="Accel GOD" userId="09c9c0f26996b909" providerId="LiveId" clId="{8B428EFE-AB15-41EA-AACD-0DA0E309114F}" dt="2020-11-05T16:59:23.710" v="617" actId="20577"/>
        <pc:sldMkLst>
          <pc:docMk/>
          <pc:sldMk cId="3149763374" sldId="284"/>
        </pc:sldMkLst>
        <pc:spChg chg="mod">
          <ac:chgData name="Accel GOD" userId="09c9c0f26996b909" providerId="LiveId" clId="{8B428EFE-AB15-41EA-AACD-0DA0E309114F}" dt="2020-11-05T16:59:23.710" v="617" actId="20577"/>
          <ac:spMkLst>
            <pc:docMk/>
            <pc:sldMk cId="3149763374" sldId="284"/>
            <ac:spMk id="3" creationId="{00000000-0000-0000-0000-000000000000}"/>
          </ac:spMkLst>
        </pc:spChg>
      </pc:sldChg>
      <pc:sldChg chg="modSp modAnim">
        <pc:chgData name="Accel GOD" userId="09c9c0f26996b909" providerId="LiveId" clId="{8B428EFE-AB15-41EA-AACD-0DA0E309114F}" dt="2020-11-05T17:01:39.291" v="704" actId="20577"/>
        <pc:sldMkLst>
          <pc:docMk/>
          <pc:sldMk cId="487998179" sldId="285"/>
        </pc:sldMkLst>
        <pc:spChg chg="mod">
          <ac:chgData name="Accel GOD" userId="09c9c0f26996b909" providerId="LiveId" clId="{8B428EFE-AB15-41EA-AACD-0DA0E309114F}" dt="2020-11-05T17:01:39.291" v="704" actId="20577"/>
          <ac:spMkLst>
            <pc:docMk/>
            <pc:sldMk cId="487998179" sldId="285"/>
            <ac:spMk id="3" creationId="{00000000-0000-0000-0000-000000000000}"/>
          </ac:spMkLst>
        </pc:spChg>
      </pc:sldChg>
      <pc:sldChg chg="modAnim">
        <pc:chgData name="Accel GOD" userId="09c9c0f26996b909" providerId="LiveId" clId="{8B428EFE-AB15-41EA-AACD-0DA0E309114F}" dt="2020-11-05T17:02:39.756" v="719"/>
        <pc:sldMkLst>
          <pc:docMk/>
          <pc:sldMk cId="4189429893" sldId="286"/>
        </pc:sldMkLst>
      </pc:sldChg>
      <pc:sldChg chg="addSp delSp modSp add mod">
        <pc:chgData name="Accel GOD" userId="09c9c0f26996b909" providerId="LiveId" clId="{8B428EFE-AB15-41EA-AACD-0DA0E309114F}" dt="2020-11-05T16:35:22.109" v="89" actId="1076"/>
        <pc:sldMkLst>
          <pc:docMk/>
          <pc:sldMk cId="984691667" sldId="287"/>
        </pc:sldMkLst>
        <pc:spChg chg="mod">
          <ac:chgData name="Accel GOD" userId="09c9c0f26996b909" providerId="LiveId" clId="{8B428EFE-AB15-41EA-AACD-0DA0E309114F}" dt="2020-11-05T16:22:31.894" v="39" actId="20577"/>
          <ac:spMkLst>
            <pc:docMk/>
            <pc:sldMk cId="984691667" sldId="287"/>
            <ac:spMk id="2" creationId="{00000000-0000-0000-0000-000000000000}"/>
          </ac:spMkLst>
        </pc:spChg>
        <pc:spChg chg="del">
          <ac:chgData name="Accel GOD" userId="09c9c0f26996b909" providerId="LiveId" clId="{8B428EFE-AB15-41EA-AACD-0DA0E309114F}" dt="2020-11-05T16:22:35.583" v="40" actId="478"/>
          <ac:spMkLst>
            <pc:docMk/>
            <pc:sldMk cId="984691667" sldId="287"/>
            <ac:spMk id="5" creationId="{00000000-0000-0000-0000-000000000000}"/>
          </ac:spMkLst>
        </pc:spChg>
        <pc:spChg chg="add mod">
          <ac:chgData name="Accel GOD" userId="09c9c0f26996b909" providerId="LiveId" clId="{8B428EFE-AB15-41EA-AACD-0DA0E309114F}" dt="2020-11-05T16:35:16.846" v="86" actId="1076"/>
          <ac:spMkLst>
            <pc:docMk/>
            <pc:sldMk cId="984691667" sldId="287"/>
            <ac:spMk id="6" creationId="{38658DD4-62B2-40C1-8808-463F48E3AA71}"/>
          </ac:spMkLst>
        </pc:spChg>
        <pc:picChg chg="add mod">
          <ac:chgData name="Accel GOD" userId="09c9c0f26996b909" providerId="LiveId" clId="{8B428EFE-AB15-41EA-AACD-0DA0E309114F}" dt="2020-11-05T16:35:22.109" v="89" actId="1076"/>
          <ac:picMkLst>
            <pc:docMk/>
            <pc:sldMk cId="984691667" sldId="287"/>
            <ac:picMk id="4" creationId="{53388E2A-AC46-4809-AA91-1927AB527349}"/>
          </ac:picMkLst>
        </pc:picChg>
      </pc:sldChg>
      <pc:sldChg chg="add del">
        <pc:chgData name="Accel GOD" userId="09c9c0f26996b909" providerId="LiveId" clId="{8B428EFE-AB15-41EA-AACD-0DA0E309114F}" dt="2020-11-05T16:22:42.808" v="41" actId="2696"/>
        <pc:sldMkLst>
          <pc:docMk/>
          <pc:sldMk cId="1450427634" sldId="288"/>
        </pc:sldMkLst>
      </pc:sldChg>
      <pc:sldChg chg="addSp modSp add mod">
        <pc:chgData name="Accel GOD" userId="09c9c0f26996b909" providerId="LiveId" clId="{8B428EFE-AB15-41EA-AACD-0DA0E309114F}" dt="2020-11-05T16:35:45.615" v="119" actId="20577"/>
        <pc:sldMkLst>
          <pc:docMk/>
          <pc:sldMk cId="1671890394" sldId="288"/>
        </pc:sldMkLst>
        <pc:spChg chg="add mod">
          <ac:chgData name="Accel GOD" userId="09c9c0f26996b909" providerId="LiveId" clId="{8B428EFE-AB15-41EA-AACD-0DA0E309114F}" dt="2020-11-05T16:35:45.615" v="119" actId="20577"/>
          <ac:spMkLst>
            <pc:docMk/>
            <pc:sldMk cId="1671890394" sldId="288"/>
            <ac:spMk id="5" creationId="{EDBE5DF7-4650-4CA8-8948-B491767246F5}"/>
          </ac:spMkLst>
        </pc:spChg>
        <pc:picChg chg="add mod">
          <ac:chgData name="Accel GOD" userId="09c9c0f26996b909" providerId="LiveId" clId="{8B428EFE-AB15-41EA-AACD-0DA0E309114F}" dt="2020-11-05T16:35:27.016" v="91" actId="1076"/>
          <ac:picMkLst>
            <pc:docMk/>
            <pc:sldMk cId="1671890394" sldId="288"/>
            <ac:picMk id="4" creationId="{E7E3BBFB-715C-4091-814C-3A7A436A03BE}"/>
          </ac:picMkLst>
        </pc:picChg>
      </pc:sldChg>
      <pc:sldChg chg="addSp modSp add mod">
        <pc:chgData name="Accel GOD" userId="09c9c0f26996b909" providerId="LiveId" clId="{8B428EFE-AB15-41EA-AACD-0DA0E309114F}" dt="2020-11-05T16:36:35.968" v="167" actId="1076"/>
        <pc:sldMkLst>
          <pc:docMk/>
          <pc:sldMk cId="512860881" sldId="289"/>
        </pc:sldMkLst>
        <pc:spChg chg="add mod">
          <ac:chgData name="Accel GOD" userId="09c9c0f26996b909" providerId="LiveId" clId="{8B428EFE-AB15-41EA-AACD-0DA0E309114F}" dt="2020-11-05T16:36:35.968" v="167" actId="1076"/>
          <ac:spMkLst>
            <pc:docMk/>
            <pc:sldMk cId="512860881" sldId="289"/>
            <ac:spMk id="5" creationId="{7AEE2654-774E-46A7-9ECD-2612A522EC27}"/>
          </ac:spMkLst>
        </pc:spChg>
        <pc:picChg chg="add mod">
          <ac:chgData name="Accel GOD" userId="09c9c0f26996b909" providerId="LiveId" clId="{8B428EFE-AB15-41EA-AACD-0DA0E309114F}" dt="2020-11-05T16:35:58.935" v="125" actId="14100"/>
          <ac:picMkLst>
            <pc:docMk/>
            <pc:sldMk cId="512860881" sldId="289"/>
            <ac:picMk id="4" creationId="{3AB69670-C3AE-48C6-BC36-39656DD4A18E}"/>
          </ac:picMkLst>
        </pc:picChg>
      </pc:sldChg>
      <pc:sldChg chg="addSp modSp add mod">
        <pc:chgData name="Accel GOD" userId="09c9c0f26996b909" providerId="LiveId" clId="{8B428EFE-AB15-41EA-AACD-0DA0E309114F}" dt="2020-11-05T16:36:55.279" v="200" actId="1076"/>
        <pc:sldMkLst>
          <pc:docMk/>
          <pc:sldMk cId="35561789" sldId="290"/>
        </pc:sldMkLst>
        <pc:spChg chg="add mod">
          <ac:chgData name="Accel GOD" userId="09c9c0f26996b909" providerId="LiveId" clId="{8B428EFE-AB15-41EA-AACD-0DA0E309114F}" dt="2020-11-05T16:36:47.660" v="198" actId="20577"/>
          <ac:spMkLst>
            <pc:docMk/>
            <pc:sldMk cId="35561789" sldId="290"/>
            <ac:spMk id="5" creationId="{B090C5EE-BAFB-409A-8764-390355ABAD77}"/>
          </ac:spMkLst>
        </pc:spChg>
        <pc:picChg chg="add mod">
          <ac:chgData name="Accel GOD" userId="09c9c0f26996b909" providerId="LiveId" clId="{8B428EFE-AB15-41EA-AACD-0DA0E309114F}" dt="2020-11-05T16:36:55.279" v="200" actId="1076"/>
          <ac:picMkLst>
            <pc:docMk/>
            <pc:sldMk cId="35561789" sldId="290"/>
            <ac:picMk id="4" creationId="{3C9641DE-7C40-43C3-B684-A0C235AB8244}"/>
          </ac:picMkLst>
        </pc:picChg>
      </pc:sldChg>
      <pc:sldChg chg="addSp modSp add mod">
        <pc:chgData name="Accel GOD" userId="09c9c0f26996b909" providerId="LiveId" clId="{8B428EFE-AB15-41EA-AACD-0DA0E309114F}" dt="2020-11-05T16:37:17.026" v="259" actId="1076"/>
        <pc:sldMkLst>
          <pc:docMk/>
          <pc:sldMk cId="868290241" sldId="291"/>
        </pc:sldMkLst>
        <pc:spChg chg="add mod">
          <ac:chgData name="Accel GOD" userId="09c9c0f26996b909" providerId="LiveId" clId="{8B428EFE-AB15-41EA-AACD-0DA0E309114F}" dt="2020-11-05T16:37:12.160" v="256" actId="20577"/>
          <ac:spMkLst>
            <pc:docMk/>
            <pc:sldMk cId="868290241" sldId="291"/>
            <ac:spMk id="5" creationId="{1833B264-325D-4771-AC86-D0388E8C8A3D}"/>
          </ac:spMkLst>
        </pc:spChg>
        <pc:picChg chg="add mod">
          <ac:chgData name="Accel GOD" userId="09c9c0f26996b909" providerId="LiveId" clId="{8B428EFE-AB15-41EA-AACD-0DA0E309114F}" dt="2020-11-05T16:37:17.026" v="259" actId="1076"/>
          <ac:picMkLst>
            <pc:docMk/>
            <pc:sldMk cId="868290241" sldId="291"/>
            <ac:picMk id="4" creationId="{8109E969-08B1-487E-A276-88169494639D}"/>
          </ac:picMkLst>
        </pc:picChg>
      </pc:sldChg>
      <pc:sldChg chg="addSp delSp modSp add mod">
        <pc:chgData name="Accel GOD" userId="09c9c0f26996b909" providerId="LiveId" clId="{8B428EFE-AB15-41EA-AACD-0DA0E309114F}" dt="2020-11-05T16:39:03.877" v="357" actId="1076"/>
        <pc:sldMkLst>
          <pc:docMk/>
          <pc:sldMk cId="3923975199" sldId="292"/>
        </pc:sldMkLst>
        <pc:spChg chg="add mod">
          <ac:chgData name="Accel GOD" userId="09c9c0f26996b909" providerId="LiveId" clId="{8B428EFE-AB15-41EA-AACD-0DA0E309114F}" dt="2020-11-05T16:38:00.014" v="349" actId="20577"/>
          <ac:spMkLst>
            <pc:docMk/>
            <pc:sldMk cId="3923975199" sldId="292"/>
            <ac:spMk id="5" creationId="{5928FE91-1E41-4CF0-A96C-57F2A32AE228}"/>
          </ac:spMkLst>
        </pc:spChg>
        <pc:picChg chg="add del mod">
          <ac:chgData name="Accel GOD" userId="09c9c0f26996b909" providerId="LiveId" clId="{8B428EFE-AB15-41EA-AACD-0DA0E309114F}" dt="2020-11-05T16:38:53.842" v="353" actId="478"/>
          <ac:picMkLst>
            <pc:docMk/>
            <pc:sldMk cId="3923975199" sldId="292"/>
            <ac:picMk id="4" creationId="{A801E838-8DF8-49BE-B749-B11895D7F12D}"/>
          </ac:picMkLst>
        </pc:picChg>
        <pc:picChg chg="add mod">
          <ac:chgData name="Accel GOD" userId="09c9c0f26996b909" providerId="LiveId" clId="{8B428EFE-AB15-41EA-AACD-0DA0E309114F}" dt="2020-11-05T16:39:03.877" v="357" actId="1076"/>
          <ac:picMkLst>
            <pc:docMk/>
            <pc:sldMk cId="3923975199" sldId="292"/>
            <ac:picMk id="7" creationId="{F2E737B2-D32F-47DD-9605-7A04E2D18A0D}"/>
          </ac:picMkLst>
        </pc:picChg>
      </pc:sldChg>
      <pc:sldChg chg="addSp delSp modSp add mod">
        <pc:chgData name="Accel GOD" userId="09c9c0f26996b909" providerId="LiveId" clId="{8B428EFE-AB15-41EA-AACD-0DA0E309114F}" dt="2020-11-05T16:40:31.006" v="425" actId="1076"/>
        <pc:sldMkLst>
          <pc:docMk/>
          <pc:sldMk cId="57492191" sldId="293"/>
        </pc:sldMkLst>
        <pc:spChg chg="add del">
          <ac:chgData name="Accel GOD" userId="09c9c0f26996b909" providerId="LiveId" clId="{8B428EFE-AB15-41EA-AACD-0DA0E309114F}" dt="2020-11-05T16:27:31.742" v="56"/>
          <ac:spMkLst>
            <pc:docMk/>
            <pc:sldMk cId="57492191" sldId="293"/>
            <ac:spMk id="3" creationId="{B2FECF49-34E4-479E-897B-45C2DDE16B48}"/>
          </ac:spMkLst>
        </pc:spChg>
        <pc:spChg chg="add mod">
          <ac:chgData name="Accel GOD" userId="09c9c0f26996b909" providerId="LiveId" clId="{8B428EFE-AB15-41EA-AACD-0DA0E309114F}" dt="2020-11-05T16:39:34.354" v="421" actId="20577"/>
          <ac:spMkLst>
            <pc:docMk/>
            <pc:sldMk cId="57492191" sldId="293"/>
            <ac:spMk id="6" creationId="{BDE95874-EB71-4374-846E-6C7B82711995}"/>
          </ac:spMkLst>
        </pc:spChg>
        <pc:picChg chg="add del mod">
          <ac:chgData name="Accel GOD" userId="09c9c0f26996b909" providerId="LiveId" clId="{8B428EFE-AB15-41EA-AACD-0DA0E309114F}" dt="2020-11-05T16:40:24.871" v="423" actId="478"/>
          <ac:picMkLst>
            <pc:docMk/>
            <pc:sldMk cId="57492191" sldId="293"/>
            <ac:picMk id="5" creationId="{ABE5FC49-92DF-48B8-AB5F-BAEBBE50D533}"/>
          </ac:picMkLst>
        </pc:picChg>
        <pc:picChg chg="add mod">
          <ac:chgData name="Accel GOD" userId="09c9c0f26996b909" providerId="LiveId" clId="{8B428EFE-AB15-41EA-AACD-0DA0E309114F}" dt="2020-11-05T16:40:31.006" v="425" actId="1076"/>
          <ac:picMkLst>
            <pc:docMk/>
            <pc:sldMk cId="57492191" sldId="293"/>
            <ac:picMk id="8" creationId="{7335AFCD-F990-49A9-826B-932AC65524DA}"/>
          </ac:picMkLst>
        </pc:picChg>
      </pc:sldChg>
      <pc:sldChg chg="add del">
        <pc:chgData name="Accel GOD" userId="09c9c0f26996b909" providerId="LiveId" clId="{8B428EFE-AB15-41EA-AACD-0DA0E309114F}" dt="2020-11-05T16:42:06.711" v="566" actId="2696"/>
        <pc:sldMkLst>
          <pc:docMk/>
          <pc:sldMk cId="3735519369" sldId="294"/>
        </pc:sldMkLst>
      </pc:sldChg>
      <pc:sldChg chg="addSp modSp add mod">
        <pc:chgData name="Accel GOD" userId="09c9c0f26996b909" providerId="LiveId" clId="{8B428EFE-AB15-41EA-AACD-0DA0E309114F}" dt="2020-11-05T16:41:37.781" v="517" actId="20577"/>
        <pc:sldMkLst>
          <pc:docMk/>
          <pc:sldMk cId="3916814230" sldId="295"/>
        </pc:sldMkLst>
        <pc:spChg chg="add mod">
          <ac:chgData name="Accel GOD" userId="09c9c0f26996b909" providerId="LiveId" clId="{8B428EFE-AB15-41EA-AACD-0DA0E309114F}" dt="2020-11-05T16:41:37.781" v="517" actId="20577"/>
          <ac:spMkLst>
            <pc:docMk/>
            <pc:sldMk cId="3916814230" sldId="295"/>
            <ac:spMk id="5" creationId="{B9C7D19D-CA39-4931-A59C-E60DAD1E9948}"/>
          </ac:spMkLst>
        </pc:spChg>
        <pc:picChg chg="add mod">
          <ac:chgData name="Accel GOD" userId="09c9c0f26996b909" providerId="LiveId" clId="{8B428EFE-AB15-41EA-AACD-0DA0E309114F}" dt="2020-11-05T16:41:20.628" v="458" actId="1076"/>
          <ac:picMkLst>
            <pc:docMk/>
            <pc:sldMk cId="3916814230" sldId="295"/>
            <ac:picMk id="4" creationId="{3A762861-73AD-4503-8F0B-39814B7A9B90}"/>
          </ac:picMkLst>
        </pc:picChg>
      </pc:sldChg>
      <pc:sldChg chg="addSp delSp modSp add mod">
        <pc:chgData name="Accel GOD" userId="09c9c0f26996b909" providerId="LiveId" clId="{8B428EFE-AB15-41EA-AACD-0DA0E309114F}" dt="2020-11-05T16:42:02.540" v="565" actId="1076"/>
        <pc:sldMkLst>
          <pc:docMk/>
          <pc:sldMk cId="1122511218" sldId="296"/>
        </pc:sldMkLst>
        <pc:spChg chg="add mod">
          <ac:chgData name="Accel GOD" userId="09c9c0f26996b909" providerId="LiveId" clId="{8B428EFE-AB15-41EA-AACD-0DA0E309114F}" dt="2020-11-05T16:41:57.100" v="563" actId="20577"/>
          <ac:spMkLst>
            <pc:docMk/>
            <pc:sldMk cId="1122511218" sldId="296"/>
            <ac:spMk id="9" creationId="{4C9C7228-0693-4484-A5C0-909BB2132B23}"/>
          </ac:spMkLst>
        </pc:spChg>
        <pc:picChg chg="add del mod">
          <ac:chgData name="Accel GOD" userId="09c9c0f26996b909" providerId="LiveId" clId="{8B428EFE-AB15-41EA-AACD-0DA0E309114F}" dt="2020-11-05T16:32:37.167" v="68" actId="478"/>
          <ac:picMkLst>
            <pc:docMk/>
            <pc:sldMk cId="1122511218" sldId="296"/>
            <ac:picMk id="4" creationId="{CF0D77CD-9E14-480B-8F4C-6F8BF95E5816}"/>
          </ac:picMkLst>
        </pc:picChg>
        <pc:picChg chg="add del mod">
          <ac:chgData name="Accel GOD" userId="09c9c0f26996b909" providerId="LiveId" clId="{8B428EFE-AB15-41EA-AACD-0DA0E309114F}" dt="2020-11-05T16:33:03.416" v="71" actId="478"/>
          <ac:picMkLst>
            <pc:docMk/>
            <pc:sldMk cId="1122511218" sldId="296"/>
            <ac:picMk id="6" creationId="{87D2CE52-976C-402A-BCDA-F5104CAD7EF7}"/>
          </ac:picMkLst>
        </pc:picChg>
        <pc:picChg chg="add mod">
          <ac:chgData name="Accel GOD" userId="09c9c0f26996b909" providerId="LiveId" clId="{8B428EFE-AB15-41EA-AACD-0DA0E309114F}" dt="2020-11-05T16:42:02.540" v="565" actId="1076"/>
          <ac:picMkLst>
            <pc:docMk/>
            <pc:sldMk cId="1122511218" sldId="296"/>
            <ac:picMk id="8" creationId="{DB0FF5D4-B2DB-44CC-A4F4-7591A66616CB}"/>
          </ac:picMkLst>
        </pc:picChg>
      </pc:sldChg>
      <pc:sldChg chg="addSp modSp add mod">
        <pc:chgData name="Accel GOD" userId="09c9c0f26996b909" providerId="LiveId" clId="{8B428EFE-AB15-41EA-AACD-0DA0E309114F}" dt="2020-11-05T16:40:53.274" v="456" actId="1076"/>
        <pc:sldMkLst>
          <pc:docMk/>
          <pc:sldMk cId="2989107690" sldId="297"/>
        </pc:sldMkLst>
        <pc:spChg chg="add mod">
          <ac:chgData name="Accel GOD" userId="09c9c0f26996b909" providerId="LiveId" clId="{8B428EFE-AB15-41EA-AACD-0DA0E309114F}" dt="2020-11-05T16:40:46.710" v="454" actId="20577"/>
          <ac:spMkLst>
            <pc:docMk/>
            <pc:sldMk cId="2989107690" sldId="297"/>
            <ac:spMk id="5" creationId="{B5030FF0-A890-47CB-962C-D38025820A48}"/>
          </ac:spMkLst>
        </pc:spChg>
        <pc:picChg chg="add mod">
          <ac:chgData name="Accel GOD" userId="09c9c0f26996b909" providerId="LiveId" clId="{8B428EFE-AB15-41EA-AACD-0DA0E309114F}" dt="2020-11-05T16:40:53.274" v="456" actId="1076"/>
          <ac:picMkLst>
            <pc:docMk/>
            <pc:sldMk cId="2989107690" sldId="297"/>
            <ac:picMk id="4" creationId="{6BF674CC-368A-4BA8-B3B4-27E73C08C597}"/>
          </ac:picMkLst>
        </pc:picChg>
      </pc:sldChg>
      <pc:sldChg chg="addSp modSp add mod">
        <pc:chgData name="Accel GOD" userId="09c9c0f26996b909" providerId="LiveId" clId="{8B428EFE-AB15-41EA-AACD-0DA0E309114F}" dt="2020-11-05T16:37:41.946" v="302" actId="1076"/>
        <pc:sldMkLst>
          <pc:docMk/>
          <pc:sldMk cId="2246184348" sldId="298"/>
        </pc:sldMkLst>
        <pc:spChg chg="add mod">
          <ac:chgData name="Accel GOD" userId="09c9c0f26996b909" providerId="LiveId" clId="{8B428EFE-AB15-41EA-AACD-0DA0E309114F}" dt="2020-11-05T16:37:34.183" v="299" actId="20577"/>
          <ac:spMkLst>
            <pc:docMk/>
            <pc:sldMk cId="2246184348" sldId="298"/>
            <ac:spMk id="5" creationId="{3D7B3ADF-8A67-4F8A-8948-9913E633E8E1}"/>
          </ac:spMkLst>
        </pc:spChg>
        <pc:picChg chg="add mod">
          <ac:chgData name="Accel GOD" userId="09c9c0f26996b909" providerId="LiveId" clId="{8B428EFE-AB15-41EA-AACD-0DA0E309114F}" dt="2020-11-05T16:37:41.946" v="302" actId="1076"/>
          <ac:picMkLst>
            <pc:docMk/>
            <pc:sldMk cId="2246184348" sldId="298"/>
            <ac:picMk id="4" creationId="{C86BFF3F-C8BE-4C70-A6B2-21EAD36BD08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05/11/2020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05/11/2020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a:t>
            </a:r>
            <a:r>
              <a:rPr lang="en-US" baseline="0"/>
              <a:t> you for Watching!</a:t>
            </a:r>
            <a:endParaRPr lang="en-US"/>
          </a:p>
        </p:txBody>
      </p:sp>
      <p:sp>
        <p:nvSpPr>
          <p:cNvPr id="4" name="Slide Number Placeholder 3"/>
          <p:cNvSpPr>
            <a:spLocks noGrp="1"/>
          </p:cNvSpPr>
          <p:nvPr>
            <p:ph type="sldNum" sz="quarter" idx="10"/>
          </p:nvPr>
        </p:nvSpPr>
        <p:spPr/>
        <p:txBody>
          <a:bodyPr/>
          <a:lstStyle/>
          <a:p>
            <a:fld id="{DED491D0-8E1B-49C7-849B-A28568D94497}" type="slidenum">
              <a:rPr lang="en-US" smtClean="0"/>
              <a:t>28</a:t>
            </a:fld>
            <a:endParaRPr lang="en-US"/>
          </a:p>
        </p:txBody>
      </p:sp>
    </p:spTree>
    <p:extLst>
      <p:ext uri="{BB962C8B-B14F-4D97-AF65-F5344CB8AC3E}">
        <p14:creationId xmlns:p14="http://schemas.microsoft.com/office/powerpoint/2010/main" val="145215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05/11/2020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585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05/11/2020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47849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CCFE9AC-F15C-4FA0-A6F1-298829FA691D}" type="datetimeFigureOut">
              <a:rPr lang="en-US" smtClean="0"/>
              <a:t>05/11/2020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696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05/11/2020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24591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CCFE9AC-F15C-4FA0-A6F1-298829FA691D}" type="datetimeFigureOut">
              <a:rPr lang="en-US" smtClean="0"/>
              <a:pPr/>
              <a:t>05/11/2020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143302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05/11/2020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40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05/11/2020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28903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05/11/2020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1851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05/11/2020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9726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05/11/2020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1834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05/11/2020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0945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CCFE9AC-F15C-4FA0-A6F1-298829FA691D}" type="datetimeFigureOut">
              <a:rPr lang="en-US" smtClean="0"/>
              <a:pPr/>
              <a:t>05/11/2020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06725777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3"/>
            <a:ext cx="9628632" cy="1249723"/>
          </a:xfrm>
        </p:spPr>
        <p:txBody>
          <a:bodyPr>
            <a:normAutofit fontScale="90000"/>
          </a:bodyPr>
          <a:lstStyle/>
          <a:p>
            <a:pPr algn="ctr"/>
            <a:r>
              <a:rPr lang="en-US" b="1">
                <a:latin typeface="Times New Roman" pitchFamily="18" charset="0"/>
                <a:cs typeface="Times New Roman" pitchFamily="18" charset="0"/>
              </a:rPr>
              <a:t>TRƯỜNG ĐẠI HỌC SƯ PHẠM KỸ THUẬT</a:t>
            </a:r>
            <a:br>
              <a:rPr lang="en-US" b="1">
                <a:latin typeface="Times New Roman" pitchFamily="18" charset="0"/>
                <a:cs typeface="Times New Roman" pitchFamily="18" charset="0"/>
              </a:rPr>
            </a:br>
            <a:r>
              <a:rPr lang="en-US" sz="2800" b="1">
                <a:latin typeface="Times New Roman" pitchFamily="18" charset="0"/>
                <a:cs typeface="Times New Roman" pitchFamily="18" charset="0"/>
              </a:rPr>
              <a:t>KHOA ĐIỆN – ĐIỆN TỬ</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772" y="466343"/>
            <a:ext cx="1127832" cy="1127832"/>
          </a:xfrm>
        </p:spPr>
      </p:pic>
      <p:sp>
        <p:nvSpPr>
          <p:cNvPr id="5" name="TextBox 4"/>
          <p:cNvSpPr txBox="1"/>
          <p:nvPr/>
        </p:nvSpPr>
        <p:spPr>
          <a:xfrm>
            <a:off x="3757808" y="1979122"/>
            <a:ext cx="4835046" cy="1077218"/>
          </a:xfrm>
          <a:prstGeom prst="rect">
            <a:avLst/>
          </a:prstGeom>
          <a:noFill/>
        </p:spPr>
        <p:txBody>
          <a:bodyPr wrap="square" rtlCol="0">
            <a:spAutoFit/>
          </a:bodyPr>
          <a:lstStyle/>
          <a:p>
            <a:pPr algn="ctr"/>
            <a:r>
              <a:rPr lang="en-US" sz="3200" b="1">
                <a:latin typeface="Times New Roman" pitchFamily="18" charset="0"/>
                <a:cs typeface="Times New Roman" pitchFamily="18" charset="0"/>
              </a:rPr>
              <a:t>BÁO CÁO MÔN HỌC      TTCM TKCSDL</a:t>
            </a:r>
          </a:p>
        </p:txBody>
      </p:sp>
      <p:sp>
        <p:nvSpPr>
          <p:cNvPr id="6" name="TextBox 5"/>
          <p:cNvSpPr txBox="1"/>
          <p:nvPr/>
        </p:nvSpPr>
        <p:spPr>
          <a:xfrm>
            <a:off x="1507644" y="3252097"/>
            <a:ext cx="9173663" cy="954107"/>
          </a:xfrm>
          <a:prstGeom prst="rect">
            <a:avLst/>
          </a:prstGeom>
          <a:noFill/>
        </p:spPr>
        <p:txBody>
          <a:bodyPr wrap="square" rtlCol="0">
            <a:spAutoFit/>
          </a:bodyPr>
          <a:lstStyle/>
          <a:p>
            <a:pPr algn="ctr"/>
            <a:r>
              <a:rPr lang="en-US" sz="2800" b="1" err="1">
                <a:solidFill>
                  <a:schemeClr val="tx2"/>
                </a:solidFill>
                <a:latin typeface="Times New Roman" pitchFamily="18" charset="0"/>
                <a:cs typeface="Times New Roman" pitchFamily="18" charset="0"/>
              </a:rPr>
              <a:t>Đề</a:t>
            </a:r>
            <a:r>
              <a:rPr lang="en-US" sz="2800" b="1">
                <a:solidFill>
                  <a:schemeClr val="tx2"/>
                </a:solidFill>
                <a:latin typeface="Times New Roman" pitchFamily="18" charset="0"/>
                <a:cs typeface="Times New Roman" pitchFamily="18" charset="0"/>
              </a:rPr>
              <a:t> </a:t>
            </a:r>
            <a:r>
              <a:rPr lang="en-US" sz="2800" b="1" err="1">
                <a:solidFill>
                  <a:schemeClr val="tx2"/>
                </a:solidFill>
                <a:latin typeface="Times New Roman" pitchFamily="18" charset="0"/>
                <a:cs typeface="Times New Roman" pitchFamily="18" charset="0"/>
              </a:rPr>
              <a:t>tài</a:t>
            </a:r>
            <a:r>
              <a:rPr lang="en-US" sz="2800">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Xây</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dựng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hệ</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thống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quản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lý</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Đồ</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án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của</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sinh</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viên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trường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đại</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học</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Sư</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Phạm</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Kỹ</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Thuật</a:t>
            </a:r>
            <a:endParaRPr lang="en-US" sz="2800">
              <a:solidFill>
                <a:schemeClr val="tx2"/>
              </a:solidFill>
              <a:latin typeface="Times New Roman" pitchFamily="18" charset="0"/>
              <a:cs typeface="Times New Roman" pitchFamily="18" charset="0"/>
            </a:endParaRPr>
          </a:p>
        </p:txBody>
      </p:sp>
      <p:sp>
        <p:nvSpPr>
          <p:cNvPr id="7" name="TextBox 6"/>
          <p:cNvSpPr txBox="1"/>
          <p:nvPr/>
        </p:nvSpPr>
        <p:spPr>
          <a:xfrm>
            <a:off x="4057703" y="4371584"/>
            <a:ext cx="4630435" cy="1754326"/>
          </a:xfrm>
          <a:prstGeom prst="rect">
            <a:avLst/>
          </a:prstGeom>
          <a:noFill/>
        </p:spPr>
        <p:txBody>
          <a:bodyPr wrap="none" rtlCol="0">
            <a:spAutoFit/>
          </a:bodyPr>
          <a:lstStyle/>
          <a:p>
            <a:pPr algn="just"/>
            <a:r>
              <a:rPr lang="en-US" b="1" err="1">
                <a:solidFill>
                  <a:schemeClr val="tx2"/>
                </a:solidFill>
                <a:latin typeface="Times New Roman" pitchFamily="18" charset="0"/>
                <a:cs typeface="Times New Roman" pitchFamily="18" charset="0"/>
              </a:rPr>
              <a:t>Giáo</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hướng</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dẫn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Vũ</a:t>
            </a:r>
            <a:endParaRPr lang="en-US">
              <a:solidFill>
                <a:schemeClr val="tx2"/>
              </a:solidFill>
              <a:latin typeface="Times New Roman" pitchFamily="18" charset="0"/>
              <a:cs typeface="Times New Roman" pitchFamily="18" charset="0"/>
            </a:endParaRPr>
          </a:p>
          <a:p>
            <a:pPr algn="just"/>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thực</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hiện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Nhóm</a:t>
            </a:r>
            <a:r>
              <a:rPr lang="en-US">
                <a:solidFill>
                  <a:schemeClr val="tx2"/>
                </a:solidFill>
                <a:latin typeface="Times New Roman" pitchFamily="18" charset="0"/>
                <a:cs typeface="Times New Roman" pitchFamily="18" charset="0"/>
              </a:rPr>
              <a:t> 29</a:t>
            </a:r>
          </a:p>
          <a:p>
            <a:pPr algn="just"/>
            <a:r>
              <a:rPr lang="en-US" b="1" err="1">
                <a:solidFill>
                  <a:schemeClr val="tx2"/>
                </a:solidFill>
                <a:latin typeface="Times New Roman" pitchFamily="18" charset="0"/>
                <a:cs typeface="Times New Roman" pitchFamily="18" charset="0"/>
              </a:rPr>
              <a:t>Thành</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Võ</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Đình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Long</a:t>
            </a: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Thị</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Cẩm</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Vân</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Hữu</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Quỳnh</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Nguyễn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Văn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Hải</a:t>
            </a:r>
            <a:endParaRPr lang="en-US">
              <a:solidFill>
                <a:schemeClr val="tx2"/>
              </a:solidFill>
              <a:latin typeface="Times New Roman" pitchFamily="18" charset="0"/>
              <a:cs typeface="Times New Roman" pitchFamily="18" charset="0"/>
            </a:endParaRPr>
          </a:p>
        </p:txBody>
      </p:sp>
      <p:sp>
        <p:nvSpPr>
          <p:cNvPr id="8" name="TextBox 7"/>
          <p:cNvSpPr txBox="1"/>
          <p:nvPr/>
        </p:nvSpPr>
        <p:spPr>
          <a:xfrm>
            <a:off x="4934767" y="6291290"/>
            <a:ext cx="2445926" cy="369332"/>
          </a:xfrm>
          <a:prstGeom prst="rect">
            <a:avLst/>
          </a:prstGeom>
          <a:noFill/>
        </p:spPr>
        <p:txBody>
          <a:bodyPr wrap="none" rtlCol="0">
            <a:spAutoFit/>
          </a:bodyPr>
          <a:lstStyle/>
          <a:p>
            <a:r>
              <a:rPr lang="en-US" err="1">
                <a:solidFill>
                  <a:schemeClr val="tx2"/>
                </a:solidFill>
                <a:latin typeface="Times New Roman" pitchFamily="18" charset="0"/>
                <a:cs typeface="Times New Roman" pitchFamily="18" charset="0"/>
              </a:rPr>
              <a:t>Đà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Nẵng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tháng</a:t>
            </a:r>
            <a:r>
              <a:rPr lang="en-US">
                <a:solidFill>
                  <a:schemeClr val="tx2"/>
                </a:solidFill>
                <a:latin typeface="Times New Roman" pitchFamily="18" charset="0"/>
                <a:cs typeface="Times New Roman" pitchFamily="18" charset="0"/>
              </a:rPr>
              <a:t> 11/2020</a:t>
            </a:r>
          </a:p>
        </p:txBody>
      </p:sp>
    </p:spTree>
    <p:extLst>
      <p:ext uri="{BB962C8B-B14F-4D97-AF65-F5344CB8AC3E}">
        <p14:creationId xmlns:p14="http://schemas.microsoft.com/office/powerpoint/2010/main" val="500620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6.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buNone/>
            </a:pPr>
            <a:r>
              <a:rPr lang="en-US" b="1">
                <a:latin typeface="Times New Roman" pitchFamily="18" charset="0"/>
                <a:cs typeface="Times New Roman" pitchFamily="18" charset="0"/>
              </a:rPr>
              <a:t>6.1. </a:t>
            </a:r>
            <a:r>
              <a:rPr lang="en-US" b="1" err="1">
                <a:latin typeface="Times New Roman" pitchFamily="18" charset="0"/>
                <a:cs typeface="Times New Roman" pitchFamily="18" charset="0"/>
              </a:rPr>
              <a:t>Phương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pháp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thập</a:t>
            </a:r>
            <a:r>
              <a:rPr lang="en-US" b="1">
                <a:latin typeface="Times New Roman" pitchFamily="18" charset="0"/>
                <a:cs typeface="Times New Roman" pitchFamily="18" charset="0"/>
              </a:rPr>
              <a:t>:</a:t>
            </a:r>
          </a:p>
          <a:p>
            <a:r>
              <a:rPr lang="en-US" sz="2000">
                <a:latin typeface="Times New Roman" pitchFamily="18" charset="0"/>
                <a:cs typeface="Times New Roman" pitchFamily="18" charset="0"/>
              </a:rPr>
              <a:t>Thu </a:t>
            </a:r>
            <a:r>
              <a:rPr lang="en-US" sz="2000" err="1">
                <a:latin typeface="Times New Roman" pitchFamily="18" charset="0"/>
                <a:cs typeface="Times New Roman" pitchFamily="18" charset="0"/>
              </a:rPr>
              <a:t>thập</a:t>
            </a:r>
            <a:r>
              <a:rPr lang="en-US" sz="2000">
                <a:latin typeface="Times New Roman" pitchFamily="18" charset="0"/>
                <a:cs typeface="Times New Roman" pitchFamily="18" charset="0"/>
              </a:rPr>
              <a:t>, nghiên </a:t>
            </a:r>
            <a:r>
              <a:rPr lang="en-US" sz="2000" err="1">
                <a:latin typeface="Times New Roman" pitchFamily="18" charset="0"/>
                <a:cs typeface="Times New Roman" pitchFamily="18" charset="0"/>
              </a:rPr>
              <a:t>cứu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Phân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tích</a:t>
            </a:r>
            <a:r>
              <a:rPr lang="en-US" sz="2000">
                <a:latin typeface="Times New Roman" pitchFamily="18" charset="0"/>
                <a:cs typeface="Times New Roman" pitchFamily="18" charset="0"/>
              </a:rPr>
              <a:t>, tổng </a:t>
            </a:r>
            <a:r>
              <a:rPr lang="en-US" sz="2000" err="1">
                <a:latin typeface="Times New Roman" pitchFamily="18" charset="0"/>
                <a:cs typeface="Times New Roman" pitchFamily="18" charset="0"/>
              </a:rPr>
              <a:t>hợp</a:t>
            </a:r>
            <a:r>
              <a:rPr lang="en-US" sz="2000">
                <a:latin typeface="Times New Roman" pitchFamily="18" charset="0"/>
                <a:cs typeface="Times New Roman" pitchFamily="18" charset="0"/>
              </a:rPr>
              <a:t>, khái </a:t>
            </a:r>
            <a:r>
              <a:rPr lang="en-US" sz="2000" err="1">
                <a:latin typeface="Times New Roman" pitchFamily="18" charset="0"/>
                <a:cs typeface="Times New Roman" pitchFamily="18" charset="0"/>
              </a:rPr>
              <a:t>quát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đến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đồ</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án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sinh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viên</a:t>
            </a:r>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hoạt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động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giảng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viên</a:t>
            </a:r>
            <a:r>
              <a:rPr lang="en-US" sz="2000">
                <a:latin typeface="Times New Roman" pitchFamily="18" charset="0"/>
                <a:cs typeface="Times New Roman" pitchFamily="18" charset="0"/>
              </a:rPr>
              <a:t> </a:t>
            </a:r>
          </a:p>
          <a:p>
            <a:pPr marL="0" indent="0">
              <a:buNone/>
            </a:pPr>
            <a:r>
              <a:rPr lang="en-US" b="1">
                <a:latin typeface="Times New Roman" pitchFamily="18" charset="0"/>
                <a:cs typeface="Times New Roman" pitchFamily="18" charset="0"/>
                <a:sym typeface="Wingdings" pitchFamily="2" charset="2"/>
              </a:rPr>
              <a:t>6.2. </a:t>
            </a:r>
            <a:r>
              <a:rPr lang="en-US" b="1" err="1">
                <a:latin typeface="Times New Roman" pitchFamily="18" charset="0"/>
                <a:cs typeface="Times New Roman" pitchFamily="18" charset="0"/>
                <a:sym typeface="Wingdings" pitchFamily="2" charset="2"/>
              </a:rPr>
              <a:t>Phương</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pháp</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xử</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lý</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thông</a:t>
            </a:r>
            <a:r>
              <a:rPr lang="en-US" b="1">
                <a:latin typeface="Times New Roman" pitchFamily="18" charset="0"/>
                <a:cs typeface="Times New Roman" pitchFamily="18" charset="0"/>
                <a:sym typeface="Wingdings" pitchFamily="2" charset="2"/>
              </a:rPr>
              <a:t> tin:</a:t>
            </a:r>
          </a:p>
          <a:p>
            <a:r>
              <a:rPr lang="en-US" sz="2000" err="1">
                <a:latin typeface="Times New Roman" pitchFamily="18" charset="0"/>
                <a:cs typeface="Times New Roman" pitchFamily="18" charset="0"/>
              </a:rPr>
              <a:t>Là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kết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việc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thập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thông</a:t>
            </a:r>
            <a:r>
              <a:rPr lang="en-US" sz="2000">
                <a:latin typeface="Times New Roman" pitchFamily="18" charset="0"/>
                <a:cs typeface="Times New Roman" pitchFamily="18" charset="0"/>
              </a:rPr>
              <a:t> tin </a:t>
            </a:r>
            <a:r>
              <a:rPr lang="en-US" sz="2000" err="1">
                <a:latin typeface="Times New Roman" pitchFamily="18" charset="0"/>
                <a:cs typeface="Times New Roman" pitchFamily="18" charset="0"/>
              </a:rPr>
              <a:t>từ</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nghiên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cứu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r>
              <a:rPr lang="en-US" sz="2000">
                <a:latin typeface="Times New Roman" pitchFamily="18" charset="0"/>
                <a:cs typeface="Times New Roman" pitchFamily="18" charset="0"/>
              </a:rPr>
              <a:t>, web,...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thông</a:t>
            </a:r>
            <a:r>
              <a:rPr lang="en-US" sz="2000">
                <a:latin typeface="Times New Roman" pitchFamily="18" charset="0"/>
                <a:cs typeface="Times New Roman" pitchFamily="18" charset="0"/>
              </a:rPr>
              <a:t> tin </a:t>
            </a:r>
            <a:r>
              <a:rPr lang="en-US" sz="2000" err="1">
                <a:latin typeface="Times New Roman" pitchFamily="18" charset="0"/>
                <a:cs typeface="Times New Roman" pitchFamily="18" charset="0"/>
              </a:rPr>
              <a:t>này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cần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được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xử</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để</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xây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dựng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luận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cứ</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phục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vụ</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việc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xây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dựng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hệ</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thống</a:t>
            </a:r>
            <a:r>
              <a:rPr lang="en-US" sz="2000">
                <a:latin typeface="Times New Roman" pitchFamily="18" charset="0"/>
                <a:cs typeface="Times New Roman" pitchFamily="18" charset="0"/>
              </a:rPr>
              <a:t>.</a:t>
            </a:r>
          </a:p>
          <a:p>
            <a:pPr marL="0" indent="0">
              <a:buNone/>
            </a:pP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030966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2: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endParaRPr lang="en-US"/>
          </a:p>
        </p:txBody>
      </p:sp>
      <p:sp>
        <p:nvSpPr>
          <p:cNvPr id="7" name="TextBox 6"/>
          <p:cNvSpPr txBox="1"/>
          <p:nvPr/>
        </p:nvSpPr>
        <p:spPr>
          <a:xfrm>
            <a:off x="1665962" y="1979835"/>
            <a:ext cx="8129391" cy="3323987"/>
          </a:xfrm>
          <a:prstGeom prst="rect">
            <a:avLst/>
          </a:prstGeom>
          <a:noFill/>
        </p:spPr>
        <p:txBody>
          <a:bodyPr wrap="square" rtlCol="0">
            <a:spAutoFit/>
          </a:bodyPr>
          <a:lstStyle/>
          <a:p>
            <a:pPr marL="457200" indent="-457200">
              <a:buAutoNum type="arabicPeriod"/>
            </a:pPr>
            <a:r>
              <a:rPr lang="en-US" sz="2400" b="1" u="sng" err="1">
                <a:latin typeface="Times New Roman" pitchFamily="18" charset="0"/>
                <a:cs typeface="Times New Roman" pitchFamily="18" charset="0"/>
              </a:rPr>
              <a:t>Mục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đích</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cơ</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bản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của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hệ</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thống</a:t>
            </a:r>
            <a:r>
              <a:rPr lang="en-US" sz="2400" b="1">
                <a:latin typeface="Times New Roman" pitchFamily="18" charset="0"/>
                <a:cs typeface="Times New Roman" pitchFamily="18" charset="0"/>
              </a:rPr>
              <a:t>:</a:t>
            </a:r>
          </a:p>
          <a:p>
            <a:pPr lvl="0"/>
            <a:endParaRPr lang="en-US" sz="2000">
              <a:latin typeface="Times New Roman" pitchFamily="18" charset="0"/>
              <a:cs typeface="Times New Roman" pitchFamily="18" charset="0"/>
            </a:endParaRPr>
          </a:p>
          <a:p>
            <a:pPr lvl="0"/>
            <a:r>
              <a:rPr lang="en-US" sz="2000">
                <a:solidFill>
                  <a:schemeClr val="tx2"/>
                </a:solidFill>
                <a:latin typeface="Times New Roman" pitchFamily="18" charset="0"/>
                <a:cs typeface="Times New Roman" pitchFamily="18" charset="0"/>
              </a:rPr>
              <a:t>	- </a:t>
            </a:r>
            <a:r>
              <a:rPr lang="en-US">
                <a:solidFill>
                  <a:schemeClr val="tx2"/>
                </a:solidFill>
                <a:latin typeface="Times New Roman" pitchFamily="18" charset="0"/>
                <a:cs typeface="Times New Roman" pitchFamily="18" charset="0"/>
              </a:rPr>
              <a:t>Giúp </a:t>
            </a:r>
            <a:r>
              <a:rPr lang="en-US" err="1">
                <a:solidFill>
                  <a:schemeClr val="tx2"/>
                </a:solidFill>
                <a:latin typeface="Times New Roman" pitchFamily="18" charset="0"/>
                <a:cs typeface="Times New Roman" pitchFamily="18" charset="0"/>
              </a:rPr>
              <a:t>cho</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trường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đại</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học</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Sư</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Phạm</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Kỹ</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Thuật</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quản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lý</a:t>
            </a:r>
            <a:r>
              <a:rPr lang="en-US">
                <a:solidFill>
                  <a:schemeClr val="tx2"/>
                </a:solidFill>
                <a:latin typeface="Times New Roman" pitchFamily="18" charset="0"/>
                <a:cs typeface="Times New Roman" pitchFamily="18" charset="0"/>
              </a:rPr>
              <a:t> đồ án của các </a:t>
            </a:r>
            <a:r>
              <a:rPr lang="en-US" err="1">
                <a:solidFill>
                  <a:schemeClr val="tx2"/>
                </a:solidFill>
                <a:latin typeface="Times New Roman" pitchFamily="18" charset="0"/>
                <a:cs typeface="Times New Roman" pitchFamily="18" charset="0"/>
              </a:rPr>
              <a:t>sinh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viên</a:t>
            </a:r>
            <a:r>
              <a:rPr lang="en-US">
                <a:solidFill>
                  <a:schemeClr val="tx2"/>
                </a:solidFill>
                <a:latin typeface="Times New Roman" pitchFamily="18" charset="0"/>
                <a:cs typeface="Times New Roman" pitchFamily="18" charset="0"/>
              </a:rPr>
              <a:t> một </a:t>
            </a:r>
            <a:r>
              <a:rPr lang="en-US" err="1">
                <a:solidFill>
                  <a:schemeClr val="tx2"/>
                </a:solidFill>
                <a:latin typeface="Times New Roman" pitchFamily="18" charset="0"/>
                <a:cs typeface="Times New Roman" pitchFamily="18" charset="0"/>
              </a:rPr>
              <a:t>cách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nhanh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chóng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dễ</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dàng</a:t>
            </a:r>
            <a:r>
              <a:rPr lang="en-US">
                <a:solidFill>
                  <a:schemeClr val="tx2"/>
                </a:solidFill>
                <a:latin typeface="Times New Roman" pitchFamily="18" charset="0"/>
                <a:cs typeface="Times New Roman" pitchFamily="18" charset="0"/>
              </a:rPr>
              <a:t>.</a:t>
            </a:r>
          </a:p>
          <a:p>
            <a:pPr lvl="0"/>
            <a:endParaRPr lang="en-US">
              <a:solidFill>
                <a:schemeClr val="tx2"/>
              </a:solidFill>
              <a:latin typeface="Times New Roman" pitchFamily="18" charset="0"/>
              <a:cs typeface="Times New Roman" pitchFamily="18" charset="0"/>
            </a:endParaRPr>
          </a:p>
          <a:p>
            <a:r>
              <a:rPr lang="en-US">
                <a:solidFill>
                  <a:schemeClr val="tx2"/>
                </a:solidFill>
                <a:latin typeface="Times New Roman" pitchFamily="18" charset="0"/>
                <a:cs typeface="Times New Roman" pitchFamily="18" charset="0"/>
              </a:rPr>
              <a:t>	- Phân tích và xây dựng hệ thống Quản lý Đồ án tối nghiệp dành cho sinh viên trường Đại học Sư phạm Kỹ thuật, góp phần nâng cao sự tiện lợi cho những sinh viên làm đồ án và của giảng viên hướng dẫn đề tài giúp tiết kiệm thời gian và công sức trong thời đại công nghệ số phát triển</a:t>
            </a:r>
          </a:p>
          <a:p>
            <a:endParaRPr lang="en-US">
              <a:solidFill>
                <a:schemeClr val="tx2"/>
              </a:solidFill>
              <a:latin typeface="Times New Roman" pitchFamily="18" charset="0"/>
              <a:cs typeface="Times New Roman" pitchFamily="18" charset="0"/>
            </a:endParaRPr>
          </a:p>
          <a:p>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8883043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745719" y="1935480"/>
            <a:ext cx="9784080" cy="4206240"/>
          </a:xfrm>
        </p:spPr>
        <p:txBody>
          <a:bodyPr>
            <a:normAutofit/>
          </a:bodyPr>
          <a:lstStyle/>
          <a:p>
            <a:pPr marL="0" lvl="0" indent="0">
              <a:buNone/>
            </a:pPr>
            <a:r>
              <a:rPr lang="en-US" sz="2400" b="1">
                <a:latin typeface="Times New Roman" pitchFamily="18" charset="0"/>
                <a:cs typeface="Times New Roman" pitchFamily="18" charset="0"/>
              </a:rPr>
              <a:t>2.1. </a:t>
            </a:r>
            <a:r>
              <a:rPr lang="en-US" sz="2400" b="1" err="1">
                <a:latin typeface="Times New Roman" pitchFamily="18" charset="0"/>
                <a:cs typeface="Times New Roman" pitchFamily="18" charset="0"/>
              </a:rPr>
              <a:t>Bộ</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phận</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quản</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lý</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hệ</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thống</a:t>
            </a:r>
            <a:r>
              <a:rPr lang="en-US" sz="2400" b="1">
                <a:latin typeface="Times New Roman" pitchFamily="18" charset="0"/>
                <a:cs typeface="Times New Roman" pitchFamily="18" charset="0"/>
              </a:rPr>
              <a:t>:</a:t>
            </a:r>
            <a:endParaRPr lang="en-US" sz="2000" b="1">
              <a:latin typeface="Times New Roman" pitchFamily="18" charset="0"/>
              <a:cs typeface="Times New Roman" pitchFamily="18" charset="0"/>
            </a:endParaRPr>
          </a:p>
          <a:p>
            <a:pPr lvl="1"/>
            <a:r>
              <a:rPr lang="en-US" sz="1900">
                <a:latin typeface="Times New Roman" pitchFamily="18" charset="0"/>
                <a:cs typeface="Times New Roman" pitchFamily="18" charset="0"/>
              </a:rPr>
              <a:t>Cập nhật thông tin đồ án (Giảng viên hướng dẫn, Sinh viên thực hiện, đề tài,…)</a:t>
            </a:r>
          </a:p>
          <a:p>
            <a:pPr lvl="1" fontAlgn="base"/>
            <a:r>
              <a:rPr lang="en-US" sz="1900">
                <a:latin typeface="Times New Roman" pitchFamily="18" charset="0"/>
                <a:cs typeface="Times New Roman" pitchFamily="18" charset="0"/>
              </a:rPr>
              <a:t>Quản lý tài khoản GVHD và Sinh viên: cho phép Admin thêm sửa xóa, cấp quyền tài khoản.</a:t>
            </a:r>
          </a:p>
          <a:p>
            <a:pPr lvl="1" fontAlgn="base"/>
            <a:r>
              <a:rPr lang="en-US" sz="1900">
                <a:latin typeface="Times New Roman" pitchFamily="18" charset="0"/>
                <a:cs typeface="Times New Roman" pitchFamily="18" charset="0"/>
              </a:rPr>
              <a:t>Quản lý thông báo, tin tức của Khoa.</a:t>
            </a:r>
          </a:p>
          <a:p>
            <a:pPr lvl="1" fontAlgn="base"/>
            <a:r>
              <a:rPr lang="en-US" sz="1900">
                <a:latin typeface="Times New Roman" pitchFamily="18" charset="0"/>
                <a:cs typeface="Times New Roman" pitchFamily="18" charset="0"/>
              </a:rPr>
              <a:t>Quản lý đề tài: chức năng cho phép người quản lý được thêm, sửa, xóa thông tin   của đề tài cũng như thêm mới hoặc xóa đề tài khỏi database  </a:t>
            </a:r>
          </a:p>
          <a:p>
            <a:pPr lvl="1"/>
            <a:r>
              <a:rPr lang="en-US" sz="1900">
                <a:latin typeface="Times New Roman" pitchFamily="18" charset="0"/>
                <a:cs typeface="Times New Roman" pitchFamily="18" charset="0"/>
              </a:rPr>
              <a:t>Thống kê bảng điểm: chức năng cho phép người quản lý có thể thống kê bảng điểm và xuất dữ liệu ra định dạng Excel, xml cho các mục đích khác. </a:t>
            </a:r>
          </a:p>
          <a:p>
            <a:pPr lvl="1"/>
            <a:r>
              <a:rPr lang="en-US" sz="1900">
                <a:latin typeface="Times New Roman" pitchFamily="18" charset="0"/>
                <a:cs typeface="Times New Roman" pitchFamily="18" charset="0"/>
              </a:rPr>
              <a:t>Phân quyền cho người sử dụng</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7576136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960272"/>
            <a:ext cx="11036299" cy="4887264"/>
          </a:xfrm>
        </p:spPr>
        <p:txBody>
          <a:bodyPr>
            <a:normAutofit fontScale="77500" lnSpcReduction="20000"/>
          </a:bodyPr>
          <a:lstStyle/>
          <a:p>
            <a:pPr marL="0" lvl="0" indent="0">
              <a:buNone/>
            </a:pPr>
            <a:r>
              <a:rPr lang="en-US" sz="3100" b="1">
                <a:latin typeface="Times New Roman" pitchFamily="18" charset="0"/>
                <a:cs typeface="Times New Roman" pitchFamily="18" charset="0"/>
              </a:rPr>
              <a:t>2.2 Giảng viên hướng dẫn:</a:t>
            </a:r>
          </a:p>
          <a:p>
            <a:pPr lvl="0"/>
            <a:r>
              <a:rPr lang="en-US" sz="2300" b="1">
                <a:latin typeface="Times New Roman" panose="02020603050405020304" pitchFamily="18" charset="0"/>
                <a:cs typeface="Times New Roman" panose="02020603050405020304" pitchFamily="18" charset="0"/>
              </a:rPr>
              <a:t>Quản lý đề tài: </a:t>
            </a:r>
          </a:p>
          <a:p>
            <a:pPr lvl="1"/>
            <a:r>
              <a:rPr lang="en-US" sz="2300">
                <a:latin typeface="Times New Roman" panose="02020603050405020304" pitchFamily="18" charset="0"/>
                <a:cs typeface="Times New Roman" panose="02020603050405020304" pitchFamily="18" charset="0"/>
              </a:rPr>
              <a:t>Chức năng cho phép người quản lý được thêm, sửa, xóa thông tin của đề tài cũng như thêm mới hoặc xóa đề tài khỏi database </a:t>
            </a:r>
          </a:p>
          <a:p>
            <a:pPr lvl="0" fontAlgn="base"/>
            <a:r>
              <a:rPr lang="en-US" sz="2300" b="1">
                <a:latin typeface="Times New Roman" panose="02020603050405020304" pitchFamily="18" charset="0"/>
                <a:cs typeface="Times New Roman" panose="02020603050405020304" pitchFamily="18" charset="0"/>
              </a:rPr>
              <a:t>Quản lý đề tài của sinh viên: </a:t>
            </a:r>
          </a:p>
          <a:p>
            <a:pPr lvl="1" fontAlgn="base"/>
            <a:r>
              <a:rPr lang="en-US" sz="2300">
                <a:latin typeface="Times New Roman" panose="02020603050405020304" pitchFamily="18" charset="0"/>
                <a:cs typeface="Times New Roman" panose="02020603050405020304" pitchFamily="18" charset="0"/>
              </a:rPr>
              <a:t>Mã đề tài, tên đề tài và nội dung đồ án của sinh viên</a:t>
            </a:r>
          </a:p>
          <a:p>
            <a:pPr lvl="1" fontAlgn="base"/>
            <a:r>
              <a:rPr lang="en-US" sz="2300">
                <a:latin typeface="Times New Roman" panose="02020603050405020304" pitchFamily="18" charset="0"/>
                <a:cs typeface="Times New Roman" panose="02020603050405020304" pitchFamily="18" charset="0"/>
              </a:rPr>
              <a:t>Xem tiến độ và thời gian, lịch sử hoạt động của sinh viên thực hiện</a:t>
            </a:r>
          </a:p>
          <a:p>
            <a:pPr lvl="1" fontAlgn="base"/>
            <a:r>
              <a:rPr lang="en-US" sz="2300">
                <a:latin typeface="Times New Roman" panose="02020603050405020304" pitchFamily="18" charset="0"/>
                <a:cs typeface="Times New Roman" panose="02020603050405020304" pitchFamily="18" charset="0"/>
              </a:rPr>
              <a:t>Cho phép giảng viên nhận xét, đánh giá, xem lịch sử hoạt động của sinh viên thực hiện</a:t>
            </a:r>
          </a:p>
          <a:p>
            <a:pPr lvl="0"/>
            <a:r>
              <a:rPr lang="en-US" sz="2300" b="1">
                <a:latin typeface="Times New Roman" panose="02020603050405020304" pitchFamily="18" charset="0"/>
                <a:cs typeface="Times New Roman" panose="02020603050405020304" pitchFamily="18" charset="0"/>
              </a:rPr>
              <a:t>Trò chuyện trực tuyến, bình luận: </a:t>
            </a:r>
            <a:r>
              <a:rPr lang="en-US" sz="2300">
                <a:latin typeface="Times New Roman" panose="02020603050405020304" pitchFamily="18" charset="0"/>
                <a:cs typeface="Times New Roman" panose="02020603050405020304" pitchFamily="18" charset="0"/>
              </a:rPr>
              <a:t>chức năng cho phép giảng viên có thể bình luận, sửa lỗi trực tiếp trên Đồ án sinh viên đang thực hiện và trò chuyện trực tiếp với sinh viên. </a:t>
            </a:r>
          </a:p>
          <a:p>
            <a:pPr lvl="0"/>
            <a:r>
              <a:rPr lang="en-US" sz="2300" b="1">
                <a:latin typeface="Times New Roman" panose="02020603050405020304" pitchFamily="18" charset="0"/>
                <a:cs typeface="Times New Roman" panose="02020603050405020304" pitchFamily="18" charset="0"/>
              </a:rPr>
              <a:t>Quản lí điểm: </a:t>
            </a:r>
          </a:p>
          <a:p>
            <a:pPr lvl="1"/>
            <a:r>
              <a:rPr lang="en-US" sz="2300">
                <a:latin typeface="Times New Roman" panose="02020603050405020304" pitchFamily="18" charset="0"/>
                <a:cs typeface="Times New Roman" panose="02020603050405020304" pitchFamily="18" charset="0"/>
              </a:rPr>
              <a:t>Giảng viên có thể chấm điểm (điểm thành phần, điểm nội dung,…) theo từng thời kỳ làm Đồ án của sinh viên và quản lý quá trình thực hiện đồ án của sinh viên.</a:t>
            </a:r>
            <a:endParaRPr lang="en-US" sz="2100">
              <a:latin typeface="Times New Roman" panose="02020603050405020304" pitchFamily="18" charset="0"/>
              <a:cs typeface="Times New Roman" panose="02020603050405020304" pitchFamily="18" charset="0"/>
            </a:endParaRPr>
          </a:p>
          <a:p>
            <a:pPr lvl="1"/>
            <a:r>
              <a:rPr lang="en-US" sz="2300">
                <a:latin typeface="Times New Roman" panose="02020603050405020304" pitchFamily="18" charset="0"/>
                <a:cs typeface="Times New Roman" panose="02020603050405020304" pitchFamily="18" charset="0"/>
              </a:rPr>
              <a:t>Xuất dữ liệu thuộc các đề tài do giảng viên quản lý ra các định dạng Excel, xml, ... </a:t>
            </a:r>
          </a:p>
          <a:p>
            <a:pPr lvl="0"/>
            <a:r>
              <a:rPr lang="en-US" sz="2300" b="1">
                <a:latin typeface="Times New Roman" panose="02020603050405020304" pitchFamily="18" charset="0"/>
                <a:cs typeface="Times New Roman" panose="02020603050405020304" pitchFamily="18" charset="0"/>
              </a:rPr>
              <a:t>Tìm kiếm thông tin: </a:t>
            </a:r>
            <a:r>
              <a:rPr lang="en-US" sz="2300">
                <a:latin typeface="Times New Roman" panose="02020603050405020304" pitchFamily="18" charset="0"/>
                <a:cs typeface="Times New Roman" panose="02020603050405020304" pitchFamily="18" charset="0"/>
              </a:rPr>
              <a:t>chức năng cho phép người dùng tìm kiếm thông tin về giảng viên, sinh viên, đề tài,… và các tài liệu, thông báo mới của Khoa trên website. </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49763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884072"/>
            <a:ext cx="11036299" cy="4887264"/>
          </a:xfrm>
        </p:spPr>
        <p:txBody>
          <a:bodyPr>
            <a:normAutofit/>
          </a:bodyPr>
          <a:lstStyle/>
          <a:p>
            <a:pPr marL="0" indent="0">
              <a:buNone/>
            </a:pPr>
            <a:r>
              <a:rPr lang="en-US" sz="2400">
                <a:latin typeface="Times New Roman" panose="02020603050405020304" pitchFamily="18" charset="0"/>
                <a:cs typeface="Times New Roman" pitchFamily="18" charset="0"/>
              </a:rPr>
              <a:t>2.3 </a:t>
            </a:r>
            <a:r>
              <a:rPr lang="en-US" sz="2400" b="1">
                <a:latin typeface="Times New Roman" panose="02020603050405020304" pitchFamily="18" charset="0"/>
                <a:cs typeface="Times New Roman" panose="02020603050405020304" pitchFamily="18" charset="0"/>
              </a:rPr>
              <a:t>Sinh viên thực hiện </a:t>
            </a:r>
            <a:endParaRPr lang="en-US" sz="2400">
              <a:latin typeface="Times New Roman" pitchFamily="18" charset="0"/>
              <a:cs typeface="Times New Roman" pitchFamily="18" charset="0"/>
            </a:endParaRPr>
          </a:p>
          <a:p>
            <a:pPr lvl="0"/>
            <a:r>
              <a:rPr lang="en-US" sz="1800" b="1">
                <a:latin typeface="Times New Roman" panose="02020603050405020304" pitchFamily="18" charset="0"/>
                <a:cs typeface="Times New Roman" panose="02020603050405020304" pitchFamily="18" charset="0"/>
              </a:rPr>
              <a:t>Chọn đề tài: </a:t>
            </a:r>
            <a:r>
              <a:rPr lang="en-US" sz="1800">
                <a:latin typeface="Times New Roman" panose="02020603050405020304" pitchFamily="18" charset="0"/>
                <a:cs typeface="Times New Roman" panose="02020603050405020304" pitchFamily="18" charset="0"/>
              </a:rPr>
              <a:t>chức năng cho phép sinh viên lựa chọn đề tài để làm đồ án.</a:t>
            </a:r>
          </a:p>
          <a:p>
            <a:pPr lvl="0"/>
            <a:r>
              <a:rPr lang="en-US" sz="1800" b="1">
                <a:latin typeface="Times New Roman" panose="02020603050405020304" pitchFamily="18" charset="0"/>
                <a:cs typeface="Times New Roman" panose="02020603050405020304" pitchFamily="18" charset="0"/>
              </a:rPr>
              <a:t>Báo cáo tiến độ thực hiện đồ án.</a:t>
            </a:r>
          </a:p>
          <a:p>
            <a:pPr lvl="0"/>
            <a:r>
              <a:rPr lang="en-US" sz="1800" b="1">
                <a:latin typeface="Times New Roman" panose="02020603050405020304" pitchFamily="18" charset="0"/>
                <a:cs typeface="Times New Roman" panose="02020603050405020304" pitchFamily="18" charset="0"/>
              </a:rPr>
              <a:t>Trò chuyện trực tuyến: </a:t>
            </a:r>
            <a:r>
              <a:rPr lang="en-US" sz="1800">
                <a:latin typeface="Times New Roman" panose="02020603050405020304" pitchFamily="18" charset="0"/>
                <a:cs typeface="Times New Roman" panose="02020603050405020304" pitchFamily="18" charset="0"/>
              </a:rPr>
              <a:t>chức năng cho phép sinh viên thực hiện trao đổi trực tiếp  với giảng viên hướng dẫn về đề tài Đồ án. </a:t>
            </a:r>
          </a:p>
          <a:p>
            <a:pPr lvl="0"/>
            <a:r>
              <a:rPr lang="en-US" sz="1800" b="1">
                <a:latin typeface="Times New Roman" panose="02020603050405020304" pitchFamily="18" charset="0"/>
                <a:cs typeface="Times New Roman" panose="02020603050405020304" pitchFamily="18" charset="0"/>
              </a:rPr>
              <a:t>Lưu trữ lịch sử upload Đồ án: </a:t>
            </a:r>
          </a:p>
          <a:p>
            <a:pPr lvl="1"/>
            <a:r>
              <a:rPr lang="en-US" sz="1800">
                <a:latin typeface="Times New Roman" panose="02020603050405020304" pitchFamily="18" charset="0"/>
                <a:cs typeface="Times New Roman" panose="02020603050405020304" pitchFamily="18" charset="0"/>
              </a:rPr>
              <a:t>Cho phép sinh viên xem lại lịch sử quá trình cập nhập, hoàn thiện đồ án</a:t>
            </a:r>
          </a:p>
          <a:p>
            <a:pPr lvl="0"/>
            <a:r>
              <a:rPr lang="en-US" sz="1800" b="1">
                <a:latin typeface="Times New Roman" panose="02020603050405020304" pitchFamily="18" charset="0"/>
                <a:cs typeface="Times New Roman" panose="02020603050405020304" pitchFamily="18" charset="0"/>
              </a:rPr>
              <a:t>Lưu trữ online Đồ án cho sinh viên.</a:t>
            </a:r>
          </a:p>
          <a:p>
            <a:pPr lvl="1"/>
            <a:r>
              <a:rPr lang="en-US" sz="1800">
                <a:latin typeface="Times New Roman" panose="02020603050405020304" pitchFamily="18" charset="0"/>
                <a:cs typeface="Times New Roman" panose="02020603050405020304" pitchFamily="18" charset="0"/>
              </a:rPr>
              <a:t>Cho phép sinh viên tải về cũng như upload dữ liệu đồ án theo từng phiên bản cập nhập nội dung đồ án </a:t>
            </a:r>
          </a:p>
          <a:p>
            <a:pPr lvl="0"/>
            <a:r>
              <a:rPr lang="en-US" sz="1800" b="1">
                <a:latin typeface="Times New Roman" panose="02020603050405020304" pitchFamily="18" charset="0"/>
                <a:cs typeface="Times New Roman" panose="02020603050405020304" pitchFamily="18" charset="0"/>
              </a:rPr>
              <a:t>Tìm kiếm thông tin: </a:t>
            </a:r>
          </a:p>
          <a:p>
            <a:pPr lvl="1"/>
            <a:r>
              <a:rPr lang="en-US" sz="1600">
                <a:latin typeface="Times New Roman" panose="02020603050405020304" pitchFamily="18" charset="0"/>
                <a:cs typeface="Times New Roman" panose="02020603050405020304" pitchFamily="18" charset="0"/>
              </a:rPr>
              <a:t>Chức năng cho phép người dùng tìm kiếm thông tin về giảng viên, sinh viên, đề tài, … và các tài liệu, thông báo mới của Khoa trên website. </a:t>
            </a:r>
          </a:p>
          <a:p>
            <a:pPr lvl="1"/>
            <a:r>
              <a:rPr lang="en-US" sz="1600">
                <a:latin typeface="Times New Roman" panose="02020603050405020304" pitchFamily="18" charset="0"/>
                <a:cs typeface="Times New Roman" panose="02020603050405020304" pitchFamily="18" charset="0"/>
              </a:rPr>
              <a:t>Xem thông báo mới và kế hoạch báo cáo tiến độ.</a:t>
            </a:r>
          </a:p>
          <a:p>
            <a:pPr marL="0"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98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784964" y="1879867"/>
            <a:ext cx="9108336" cy="5355312"/>
          </a:xfrm>
          <a:prstGeom prst="rect">
            <a:avLst/>
          </a:prstGeom>
          <a:noFill/>
        </p:spPr>
        <p:txBody>
          <a:bodyPr wrap="square" rtlCol="0">
            <a:spAutoFit/>
          </a:bodyPr>
          <a:lstStyle/>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đăng nhập </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quản lý và cập nhập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Đề tài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Chủ đề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Sinh viên thực hiện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Giáo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Nhận xét, đánh giá nội dung đồ án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Quản lý điểm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Thông báo thời hạn (Nộp báo cáo, Ngày báo cáo) </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Quản lý tài khoản (Admin)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Tài khoản giảng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Tài khoản sinh viên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Phân quyền tài khoản người dùng</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xem thông tin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thông tin giảng viên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tin tức, thông báo </a:t>
            </a:r>
          </a:p>
          <a:p>
            <a:pPr fontAlgn="base"/>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58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Effect transition="in" filter="fade">
                                      <p:cBhvr>
                                        <p:cTn id="71" dur="1000"/>
                                        <p:tgtEl>
                                          <p:spTgt spid="5">
                                            <p:txEl>
                                              <p:pRg st="12" end="12"/>
                                            </p:txEl>
                                          </p:spTgt>
                                        </p:tgtEl>
                                      </p:cBhvr>
                                    </p:animEffect>
                                    <p:anim calcmode="lin" valueType="num">
                                      <p:cBhvr>
                                        <p:cTn id="72"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13" end="13"/>
                                            </p:txEl>
                                          </p:spTgt>
                                        </p:tgtEl>
                                        <p:attrNameLst>
                                          <p:attrName>style.visibility</p:attrName>
                                        </p:attrNameLst>
                                      </p:cBhvr>
                                      <p:to>
                                        <p:strVal val="visible"/>
                                      </p:to>
                                    </p:set>
                                    <p:animEffect transition="in" filter="fade">
                                      <p:cBhvr>
                                        <p:cTn id="78" dur="1000"/>
                                        <p:tgtEl>
                                          <p:spTgt spid="5">
                                            <p:txEl>
                                              <p:pRg st="13" end="13"/>
                                            </p:txEl>
                                          </p:spTgt>
                                        </p:tgtEl>
                                      </p:cBhvr>
                                    </p:animEffect>
                                    <p:anim calcmode="lin" valueType="num">
                                      <p:cBhvr>
                                        <p:cTn id="79"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animEffect transition="in" filter="fade">
                                      <p:cBhvr>
                                        <p:cTn id="83" dur="1000"/>
                                        <p:tgtEl>
                                          <p:spTgt spid="5">
                                            <p:txEl>
                                              <p:pRg st="14" end="14"/>
                                            </p:txEl>
                                          </p:spTgt>
                                        </p:tgtEl>
                                      </p:cBhvr>
                                    </p:animEffect>
                                    <p:anim calcmode="lin" valueType="num">
                                      <p:cBhvr>
                                        <p:cTn id="84"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5">
                                            <p:txEl>
                                              <p:pRg st="15" end="15"/>
                                            </p:txEl>
                                          </p:spTgt>
                                        </p:tgtEl>
                                        <p:attrNameLst>
                                          <p:attrName>style.visibility</p:attrName>
                                        </p:attrNameLst>
                                      </p:cBhvr>
                                      <p:to>
                                        <p:strVal val="visible"/>
                                      </p:to>
                                    </p:set>
                                    <p:animEffect transition="in" filter="fade">
                                      <p:cBhvr>
                                        <p:cTn id="88" dur="1000"/>
                                        <p:tgtEl>
                                          <p:spTgt spid="5">
                                            <p:txEl>
                                              <p:pRg st="15" end="15"/>
                                            </p:txEl>
                                          </p:spTgt>
                                        </p:tgtEl>
                                      </p:cBhvr>
                                    </p:animEffect>
                                    <p:anim calcmode="lin" valueType="num">
                                      <p:cBhvr>
                                        <p:cTn id="89"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
                                            <p:txEl>
                                              <p:pRg st="16" end="16"/>
                                            </p:txEl>
                                          </p:spTgt>
                                        </p:tgtEl>
                                        <p:attrNameLst>
                                          <p:attrName>style.visibility</p:attrName>
                                        </p:attrNameLst>
                                      </p:cBhvr>
                                      <p:to>
                                        <p:strVal val="visible"/>
                                      </p:to>
                                    </p:set>
                                    <p:animEffect transition="in" filter="fade">
                                      <p:cBhvr>
                                        <p:cTn id="93" dur="1000"/>
                                        <p:tgtEl>
                                          <p:spTgt spid="5">
                                            <p:txEl>
                                              <p:pRg st="16" end="16"/>
                                            </p:txEl>
                                          </p:spTgt>
                                        </p:tgtEl>
                                      </p:cBhvr>
                                    </p:animEffect>
                                    <p:anim calcmode="lin" valueType="num">
                                      <p:cBhvr>
                                        <p:cTn id="9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5">
                                            <p:txEl>
                                              <p:pRg st="17" end="17"/>
                                            </p:txEl>
                                          </p:spTgt>
                                        </p:tgtEl>
                                        <p:attrNameLst>
                                          <p:attrName>style.visibility</p:attrName>
                                        </p:attrNameLst>
                                      </p:cBhvr>
                                      <p:to>
                                        <p:strVal val="visible"/>
                                      </p:to>
                                    </p:set>
                                    <p:animEffect transition="in" filter="fade">
                                      <p:cBhvr>
                                        <p:cTn id="98" dur="1000"/>
                                        <p:tgtEl>
                                          <p:spTgt spid="5">
                                            <p:txEl>
                                              <p:pRg st="17" end="17"/>
                                            </p:txEl>
                                          </p:spTgt>
                                        </p:tgtEl>
                                      </p:cBhvr>
                                    </p:animEffect>
                                    <p:anim calcmode="lin" valueType="num">
                                      <p:cBhvr>
                                        <p:cTn id="99"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861164" y="1956067"/>
            <a:ext cx="9108336" cy="3693319"/>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tìm kiếm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giảng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sinh viên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tài liệu, thông báo </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thông báo tin tức mới của Khoa đến người dùng.</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trò chuyện trực tuyến.</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lưu trữ thông tin.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Upload dữ liệu.</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Download dữ liệu.</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Lưu trữ dữ liệu online</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Xuất dữ liệu ra được dưới nhiều định dạng khác nhau (xml, excel,… )</a:t>
            </a:r>
          </a:p>
          <a:p>
            <a:pPr fontAlgn="base"/>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42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53388E2A-AC46-4809-AA91-1927AB527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33" y="2560637"/>
            <a:ext cx="6112933" cy="2970195"/>
          </a:xfrm>
          <a:prstGeom prst="rect">
            <a:avLst/>
          </a:prstGeom>
        </p:spPr>
      </p:pic>
      <p:sp>
        <p:nvSpPr>
          <p:cNvPr id="6" name="Rectangle 5">
            <a:extLst>
              <a:ext uri="{FF2B5EF4-FFF2-40B4-BE49-F238E27FC236}">
                <a16:creationId xmlns:a16="http://schemas.microsoft.com/office/drawing/2014/main" id="{38658DD4-62B2-40C1-8808-463F48E3AA71}"/>
              </a:ext>
            </a:extLst>
          </p:cNvPr>
          <p:cNvSpPr/>
          <p:nvPr/>
        </p:nvSpPr>
        <p:spPr>
          <a:xfrm>
            <a:off x="991252" y="1970641"/>
            <a:ext cx="1415772" cy="461665"/>
          </a:xfrm>
          <a:prstGeom prst="rect">
            <a:avLst/>
          </a:prstGeom>
        </p:spPr>
        <p:txBody>
          <a:bodyPr wrap="none">
            <a:spAutoFit/>
          </a:bodyPr>
          <a:lstStyle/>
          <a:p>
            <a:r>
              <a:rPr lang="en-US" sz="2400" b="1">
                <a:latin typeface="Times New Roman" pitchFamily="18" charset="0"/>
                <a:cs typeface="Times New Roman" pitchFamily="18" charset="0"/>
              </a:rPr>
              <a:t>4.1 Login</a:t>
            </a:r>
            <a:endParaRPr lang="en-US" sz="2400" b="1"/>
          </a:p>
        </p:txBody>
      </p:sp>
    </p:spTree>
    <p:extLst>
      <p:ext uri="{BB962C8B-B14F-4D97-AF65-F5344CB8AC3E}">
        <p14:creationId xmlns:p14="http://schemas.microsoft.com/office/powerpoint/2010/main" val="9846916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E7E3BBFB-715C-4091-814C-3A7A436A0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75" y="2400300"/>
            <a:ext cx="8343446" cy="3594100"/>
          </a:xfrm>
          <a:prstGeom prst="rect">
            <a:avLst/>
          </a:prstGeom>
        </p:spPr>
      </p:pic>
      <p:sp>
        <p:nvSpPr>
          <p:cNvPr id="5" name="Rectangle 4">
            <a:extLst>
              <a:ext uri="{FF2B5EF4-FFF2-40B4-BE49-F238E27FC236}">
                <a16:creationId xmlns:a16="http://schemas.microsoft.com/office/drawing/2014/main" id="{EDBE5DF7-4650-4CA8-8948-B491767246F5}"/>
              </a:ext>
            </a:extLst>
          </p:cNvPr>
          <p:cNvSpPr/>
          <p:nvPr/>
        </p:nvSpPr>
        <p:spPr>
          <a:xfrm>
            <a:off x="991252" y="1970641"/>
            <a:ext cx="2551148" cy="461665"/>
          </a:xfrm>
          <a:prstGeom prst="rect">
            <a:avLst/>
          </a:prstGeom>
        </p:spPr>
        <p:txBody>
          <a:bodyPr wrap="none">
            <a:spAutoFit/>
          </a:bodyPr>
          <a:lstStyle/>
          <a:p>
            <a:r>
              <a:rPr lang="en-US" sz="2400" b="1">
                <a:latin typeface="Times New Roman" pitchFamily="18" charset="0"/>
                <a:cs typeface="Times New Roman" pitchFamily="18" charset="0"/>
              </a:rPr>
              <a:t>4.2 Trang cá nhân</a:t>
            </a:r>
            <a:endParaRPr lang="en-US" sz="2400" b="1"/>
          </a:p>
        </p:txBody>
      </p:sp>
    </p:spTree>
    <p:extLst>
      <p:ext uri="{BB962C8B-B14F-4D97-AF65-F5344CB8AC3E}">
        <p14:creationId xmlns:p14="http://schemas.microsoft.com/office/powerpoint/2010/main" val="16718903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B69670-C3AE-48C6-BC36-39656DD4A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66" y="2390935"/>
            <a:ext cx="8094133" cy="4263487"/>
          </a:xfrm>
          <a:prstGeom prst="rect">
            <a:avLst/>
          </a:prstGeom>
        </p:spPr>
      </p:pic>
      <p:sp>
        <p:nvSpPr>
          <p:cNvPr id="5" name="Rectangle 4">
            <a:extLst>
              <a:ext uri="{FF2B5EF4-FFF2-40B4-BE49-F238E27FC236}">
                <a16:creationId xmlns:a16="http://schemas.microsoft.com/office/drawing/2014/main" id="{7AEE2654-774E-46A7-9ECD-2612A522EC27}"/>
              </a:ext>
            </a:extLst>
          </p:cNvPr>
          <p:cNvSpPr/>
          <p:nvPr/>
        </p:nvSpPr>
        <p:spPr>
          <a:xfrm>
            <a:off x="830386" y="1929270"/>
            <a:ext cx="3193503" cy="461665"/>
          </a:xfrm>
          <a:prstGeom prst="rect">
            <a:avLst/>
          </a:prstGeom>
        </p:spPr>
        <p:txBody>
          <a:bodyPr wrap="none">
            <a:spAutoFit/>
          </a:bodyPr>
          <a:lstStyle/>
          <a:p>
            <a:r>
              <a:rPr lang="en-US" sz="2400" b="1">
                <a:latin typeface="Times New Roman" pitchFamily="18" charset="0"/>
                <a:cs typeface="Times New Roman" pitchFamily="18" charset="0"/>
              </a:rPr>
              <a:t>4.3 Quản lý giảng viên</a:t>
            </a:r>
            <a:endParaRPr lang="en-US" sz="2400" b="1"/>
          </a:p>
        </p:txBody>
      </p:sp>
    </p:spTree>
    <p:extLst>
      <p:ext uri="{BB962C8B-B14F-4D97-AF65-F5344CB8AC3E}">
        <p14:creationId xmlns:p14="http://schemas.microsoft.com/office/powerpoint/2010/main" val="5128608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5837" y="466343"/>
            <a:ext cx="9628632" cy="1362113"/>
          </a:xfrm>
        </p:spPr>
        <p:txBody>
          <a:bodyPr>
            <a:normAutofit/>
          </a:bodyPr>
          <a:lstStyle/>
          <a:p>
            <a:r>
              <a:rPr lang="en-US" sz="3200" u="sng" err="1">
                <a:latin typeface="Times New Roman" pitchFamily="18" charset="0"/>
                <a:cs typeface="Times New Roman" pitchFamily="18" charset="0"/>
              </a:rPr>
              <a:t>Nội</a:t>
            </a:r>
            <a:r>
              <a:rPr lang="en-US" sz="3200" u="sng">
                <a:latin typeface="Times New Roman" pitchFamily="18" charset="0"/>
                <a:cs typeface="Times New Roman" pitchFamily="18" charset="0"/>
              </a:rPr>
              <a:t> dung </a:t>
            </a:r>
            <a:r>
              <a:rPr lang="en-US" sz="3200" u="sng" err="1">
                <a:latin typeface="Times New Roman" pitchFamily="18" charset="0"/>
                <a:cs typeface="Times New Roman" pitchFamily="18" charset="0"/>
              </a:rPr>
              <a:t>trình</a:t>
            </a:r>
            <a:r>
              <a:rPr lang="en-US" sz="3200" u="sng">
                <a:latin typeface="Times New Roman" pitchFamily="18" charset="0"/>
                <a:cs typeface="Times New Roman" pitchFamily="18" charset="0"/>
              </a:rPr>
              <a:t> </a:t>
            </a:r>
            <a:r>
              <a:rPr lang="en-US" sz="3200" u="sng" err="1">
                <a:latin typeface="Times New Roman" pitchFamily="18" charset="0"/>
                <a:cs typeface="Times New Roman" pitchFamily="18" charset="0"/>
              </a:rPr>
              <a:t>bày</a:t>
            </a:r>
            <a:r>
              <a:rPr lang="en-US" sz="3200" u="sng">
                <a:latin typeface="Times New Roman" pitchFamily="18" charset="0"/>
                <a:cs typeface="Times New Roman" pitchFamily="18" charset="0"/>
              </a:rPr>
              <a:t>:</a:t>
            </a:r>
          </a:p>
        </p:txBody>
      </p:sp>
      <p:sp>
        <p:nvSpPr>
          <p:cNvPr id="14" name="Content Placeholder 2"/>
          <p:cNvSpPr>
            <a:spLocks noGrp="1"/>
          </p:cNvSpPr>
          <p:nvPr>
            <p:ph idx="1"/>
          </p:nvPr>
        </p:nvSpPr>
        <p:spPr>
          <a:xfrm>
            <a:off x="1280160" y="1966586"/>
            <a:ext cx="9628632" cy="4684735"/>
          </a:xfrm>
        </p:spPr>
        <p:txBody>
          <a:bodyPr>
            <a:normAutofit fontScale="92500" lnSpcReduction="20000"/>
          </a:bodyPr>
          <a:lstStyle/>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1: </a:t>
            </a:r>
            <a:r>
              <a:rPr lang="en-US" sz="1900" b="1" err="1">
                <a:solidFill>
                  <a:schemeClr val="tx2"/>
                </a:solidFill>
                <a:latin typeface="Times New Roman" pitchFamily="18" charset="0"/>
                <a:cs typeface="Times New Roman" pitchFamily="18" charset="0"/>
              </a:rPr>
              <a:t>Tổng</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quan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đề</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tài</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Đặt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vấn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đề</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tiêu</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nhiệm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Đối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tượng</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phạm</a:t>
            </a:r>
            <a:r>
              <a:rPr lang="en-US" sz="1900">
                <a:solidFill>
                  <a:schemeClr val="tx2"/>
                </a:solidFill>
                <a:latin typeface="Times New Roman" pitchFamily="18" charset="0"/>
                <a:cs typeface="Times New Roman" pitchFamily="18" charset="0"/>
              </a:rPr>
              <a:t> vi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a:t>
            </a:r>
            <a:r>
              <a:rPr lang="en-US" sz="1900" err="1">
                <a:solidFill>
                  <a:schemeClr val="tx2"/>
                </a:solidFill>
                <a:latin typeface="Times New Roman" pitchFamily="18" charset="0"/>
                <a:cs typeface="Times New Roman" pitchFamily="18" charset="0"/>
              </a:rPr>
              <a:t>Khảo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sát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người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sử</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dụng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5. </a:t>
            </a:r>
            <a:r>
              <a:rPr lang="en-US" sz="1900" err="1">
                <a:solidFill>
                  <a:schemeClr val="tx2"/>
                </a:solidFill>
                <a:latin typeface="Times New Roman" pitchFamily="18" charset="0"/>
                <a:cs typeface="Times New Roman" pitchFamily="18" charset="0"/>
              </a:rPr>
              <a:t>Quy</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trình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chung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6. </a:t>
            </a:r>
            <a:r>
              <a:rPr lang="en-US" sz="1900" err="1">
                <a:solidFill>
                  <a:schemeClr val="tx2"/>
                </a:solidFill>
                <a:latin typeface="Times New Roman" pitchFamily="18" charset="0"/>
                <a:cs typeface="Times New Roman" pitchFamily="18" charset="0"/>
              </a:rPr>
              <a:t>Phương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pháp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2: </a:t>
            </a:r>
            <a:r>
              <a:rPr lang="en-US" sz="1900" b="1" err="1">
                <a:solidFill>
                  <a:schemeClr val="tx2"/>
                </a:solidFill>
                <a:latin typeface="Times New Roman" pitchFamily="18" charset="0"/>
                <a:cs typeface="Times New Roman" pitchFamily="18" charset="0"/>
              </a:rPr>
              <a:t>Phân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tích</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thiết</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kế</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hệ</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thống</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đích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cơ</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bản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Nghiệp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Demo hệ thống</a:t>
            </a:r>
          </a:p>
          <a:p>
            <a:pPr marL="0" indent="0" algn="just">
              <a:buNone/>
            </a:pPr>
            <a:endParaRPr lang="en-US">
              <a:solidFill>
                <a:schemeClr val="tx2"/>
              </a:solidFill>
              <a:latin typeface="Times New Roman" pitchFamily="18" charset="0"/>
              <a:cs typeface="Times New Roman" pitchFamily="18" charset="0"/>
            </a:endParaRPr>
          </a:p>
          <a:p>
            <a:pPr marL="0" indent="0" algn="just">
              <a:buNone/>
            </a:pPr>
            <a:endParaRPr lang="en-US">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403556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C9641DE-7C40-43C3-B684-A0C235AB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81" y="2535766"/>
            <a:ext cx="7558616" cy="4122881"/>
          </a:xfrm>
          <a:prstGeom prst="rect">
            <a:avLst/>
          </a:prstGeom>
        </p:spPr>
      </p:pic>
      <p:sp>
        <p:nvSpPr>
          <p:cNvPr id="5" name="Rectangle 4">
            <a:extLst>
              <a:ext uri="{FF2B5EF4-FFF2-40B4-BE49-F238E27FC236}">
                <a16:creationId xmlns:a16="http://schemas.microsoft.com/office/drawing/2014/main" id="{B090C5EE-BAFB-409A-8764-390355ABAD77}"/>
              </a:ext>
            </a:extLst>
          </p:cNvPr>
          <p:cNvSpPr/>
          <p:nvPr/>
        </p:nvSpPr>
        <p:spPr>
          <a:xfrm>
            <a:off x="991252" y="1970641"/>
            <a:ext cx="2946640" cy="461665"/>
          </a:xfrm>
          <a:prstGeom prst="rect">
            <a:avLst/>
          </a:prstGeom>
        </p:spPr>
        <p:txBody>
          <a:bodyPr wrap="none">
            <a:spAutoFit/>
          </a:bodyPr>
          <a:lstStyle/>
          <a:p>
            <a:r>
              <a:rPr lang="en-US" sz="2400" b="1">
                <a:latin typeface="Times New Roman" pitchFamily="18" charset="0"/>
                <a:cs typeface="Times New Roman" pitchFamily="18" charset="0"/>
              </a:rPr>
              <a:t>4.4 Quản lý sinh viên</a:t>
            </a:r>
            <a:endParaRPr lang="en-US" sz="2400" b="1"/>
          </a:p>
        </p:txBody>
      </p:sp>
    </p:spTree>
    <p:extLst>
      <p:ext uri="{BB962C8B-B14F-4D97-AF65-F5344CB8AC3E}">
        <p14:creationId xmlns:p14="http://schemas.microsoft.com/office/powerpoint/2010/main" val="3556178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8109E969-08B1-487E-A276-881694946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191" y="2432306"/>
            <a:ext cx="8193617" cy="4241189"/>
          </a:xfrm>
          <a:prstGeom prst="rect">
            <a:avLst/>
          </a:prstGeom>
        </p:spPr>
      </p:pic>
      <p:sp>
        <p:nvSpPr>
          <p:cNvPr id="5" name="Rectangle 4">
            <a:extLst>
              <a:ext uri="{FF2B5EF4-FFF2-40B4-BE49-F238E27FC236}">
                <a16:creationId xmlns:a16="http://schemas.microsoft.com/office/drawing/2014/main" id="{1833B264-325D-4771-AC86-D0388E8C8A3D}"/>
              </a:ext>
            </a:extLst>
          </p:cNvPr>
          <p:cNvSpPr/>
          <p:nvPr/>
        </p:nvSpPr>
        <p:spPr>
          <a:xfrm>
            <a:off x="991252" y="1970641"/>
            <a:ext cx="3905236" cy="461665"/>
          </a:xfrm>
          <a:prstGeom prst="rect">
            <a:avLst/>
          </a:prstGeom>
        </p:spPr>
        <p:txBody>
          <a:bodyPr wrap="none">
            <a:spAutoFit/>
          </a:bodyPr>
          <a:lstStyle/>
          <a:p>
            <a:r>
              <a:rPr lang="en-US" sz="2400" b="1">
                <a:latin typeface="Times New Roman" pitchFamily="18" charset="0"/>
                <a:cs typeface="Times New Roman" pitchFamily="18" charset="0"/>
              </a:rPr>
              <a:t>4.5 Quản lý danh sách đề tài</a:t>
            </a:r>
            <a:endParaRPr lang="en-US" sz="2400" b="1"/>
          </a:p>
        </p:txBody>
      </p:sp>
    </p:spTree>
    <p:extLst>
      <p:ext uri="{BB962C8B-B14F-4D97-AF65-F5344CB8AC3E}">
        <p14:creationId xmlns:p14="http://schemas.microsoft.com/office/powerpoint/2010/main" val="86829024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C86BFF3F-C8BE-4C70-A6B2-21EAD36BD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18" y="2432306"/>
            <a:ext cx="7724741" cy="4197258"/>
          </a:xfrm>
          <a:prstGeom prst="rect">
            <a:avLst/>
          </a:prstGeom>
        </p:spPr>
      </p:pic>
      <p:sp>
        <p:nvSpPr>
          <p:cNvPr id="5" name="Rectangle 4">
            <a:extLst>
              <a:ext uri="{FF2B5EF4-FFF2-40B4-BE49-F238E27FC236}">
                <a16:creationId xmlns:a16="http://schemas.microsoft.com/office/drawing/2014/main" id="{3D7B3ADF-8A67-4F8A-8948-9913E633E8E1}"/>
              </a:ext>
            </a:extLst>
          </p:cNvPr>
          <p:cNvSpPr/>
          <p:nvPr/>
        </p:nvSpPr>
        <p:spPr>
          <a:xfrm>
            <a:off x="991252" y="1970641"/>
            <a:ext cx="2868927" cy="461665"/>
          </a:xfrm>
          <a:prstGeom prst="rect">
            <a:avLst/>
          </a:prstGeom>
        </p:spPr>
        <p:txBody>
          <a:bodyPr wrap="none">
            <a:spAutoFit/>
          </a:bodyPr>
          <a:lstStyle/>
          <a:p>
            <a:r>
              <a:rPr lang="en-US" sz="2400" b="1">
                <a:latin typeface="Times New Roman" pitchFamily="18" charset="0"/>
                <a:cs typeface="Times New Roman" pitchFamily="18" charset="0"/>
              </a:rPr>
              <a:t>4.6 Thống kê dữ liệu</a:t>
            </a:r>
            <a:endParaRPr lang="en-US" sz="2400" b="1"/>
          </a:p>
        </p:txBody>
      </p:sp>
    </p:spTree>
    <p:extLst>
      <p:ext uri="{BB962C8B-B14F-4D97-AF65-F5344CB8AC3E}">
        <p14:creationId xmlns:p14="http://schemas.microsoft.com/office/powerpoint/2010/main" val="224618434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a:extLst>
              <a:ext uri="{FF2B5EF4-FFF2-40B4-BE49-F238E27FC236}">
                <a16:creationId xmlns:a16="http://schemas.microsoft.com/office/drawing/2014/main" id="{5928FE91-1E41-4CF0-A96C-57F2A32AE228}"/>
              </a:ext>
            </a:extLst>
          </p:cNvPr>
          <p:cNvSpPr/>
          <p:nvPr/>
        </p:nvSpPr>
        <p:spPr>
          <a:xfrm>
            <a:off x="991252" y="1970641"/>
            <a:ext cx="4007828" cy="461665"/>
          </a:xfrm>
          <a:prstGeom prst="rect">
            <a:avLst/>
          </a:prstGeom>
        </p:spPr>
        <p:txBody>
          <a:bodyPr wrap="none">
            <a:spAutoFit/>
          </a:bodyPr>
          <a:lstStyle/>
          <a:p>
            <a:r>
              <a:rPr lang="en-US" sz="2400" b="1">
                <a:latin typeface="Times New Roman" pitchFamily="18" charset="0"/>
                <a:cs typeface="Times New Roman" pitchFamily="18" charset="0"/>
              </a:rPr>
              <a:t>4.7 Quản lý thông tin đào tạo</a:t>
            </a:r>
            <a:endParaRPr lang="en-US" sz="2400" b="1"/>
          </a:p>
        </p:txBody>
      </p:sp>
      <p:pic>
        <p:nvPicPr>
          <p:cNvPr id="7" name="Picture 6">
            <a:extLst>
              <a:ext uri="{FF2B5EF4-FFF2-40B4-BE49-F238E27FC236}">
                <a16:creationId xmlns:a16="http://schemas.microsoft.com/office/drawing/2014/main" id="{F2E737B2-D32F-47DD-9605-7A04E2D18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818" y="2432306"/>
            <a:ext cx="7726363" cy="4198139"/>
          </a:xfrm>
          <a:prstGeom prst="rect">
            <a:avLst/>
          </a:prstGeom>
        </p:spPr>
      </p:pic>
    </p:spTree>
    <p:extLst>
      <p:ext uri="{BB962C8B-B14F-4D97-AF65-F5344CB8AC3E}">
        <p14:creationId xmlns:p14="http://schemas.microsoft.com/office/powerpoint/2010/main" val="392397519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BDE95874-EB71-4374-846E-6C7B82711995}"/>
              </a:ext>
            </a:extLst>
          </p:cNvPr>
          <p:cNvSpPr/>
          <p:nvPr/>
        </p:nvSpPr>
        <p:spPr>
          <a:xfrm>
            <a:off x="991252" y="1970641"/>
            <a:ext cx="4655442" cy="461665"/>
          </a:xfrm>
          <a:prstGeom prst="rect">
            <a:avLst/>
          </a:prstGeom>
        </p:spPr>
        <p:txBody>
          <a:bodyPr wrap="none">
            <a:spAutoFit/>
          </a:bodyPr>
          <a:lstStyle/>
          <a:p>
            <a:r>
              <a:rPr lang="en-US" sz="2400" b="1">
                <a:latin typeface="Times New Roman" pitchFamily="18" charset="0"/>
                <a:cs typeface="Times New Roman" pitchFamily="18" charset="0"/>
              </a:rPr>
              <a:t>4.8 Quản lý sinh viên (Giảng viên)</a:t>
            </a:r>
            <a:endParaRPr lang="en-US" sz="2400" b="1"/>
          </a:p>
        </p:txBody>
      </p:sp>
      <p:pic>
        <p:nvPicPr>
          <p:cNvPr id="8" name="Picture 7">
            <a:extLst>
              <a:ext uri="{FF2B5EF4-FFF2-40B4-BE49-F238E27FC236}">
                <a16:creationId xmlns:a16="http://schemas.microsoft.com/office/drawing/2014/main" id="{7335AFCD-F990-49A9-826B-932AC655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650" y="2505457"/>
            <a:ext cx="7124700" cy="3886200"/>
          </a:xfrm>
          <a:prstGeom prst="rect">
            <a:avLst/>
          </a:prstGeom>
        </p:spPr>
      </p:pic>
    </p:spTree>
    <p:extLst>
      <p:ext uri="{BB962C8B-B14F-4D97-AF65-F5344CB8AC3E}">
        <p14:creationId xmlns:p14="http://schemas.microsoft.com/office/powerpoint/2010/main" val="5749219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6BF674CC-368A-4BA8-B3B4-27E73C08C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983" y="2508250"/>
            <a:ext cx="7744884" cy="4008916"/>
          </a:xfrm>
          <a:prstGeom prst="rect">
            <a:avLst/>
          </a:prstGeom>
        </p:spPr>
      </p:pic>
      <p:sp>
        <p:nvSpPr>
          <p:cNvPr id="5" name="Rectangle 4">
            <a:extLst>
              <a:ext uri="{FF2B5EF4-FFF2-40B4-BE49-F238E27FC236}">
                <a16:creationId xmlns:a16="http://schemas.microsoft.com/office/drawing/2014/main" id="{B5030FF0-A890-47CB-962C-D38025820A48}"/>
              </a:ext>
            </a:extLst>
          </p:cNvPr>
          <p:cNvSpPr/>
          <p:nvPr/>
        </p:nvSpPr>
        <p:spPr>
          <a:xfrm>
            <a:off x="991252" y="1970641"/>
            <a:ext cx="4209807" cy="461665"/>
          </a:xfrm>
          <a:prstGeom prst="rect">
            <a:avLst/>
          </a:prstGeom>
        </p:spPr>
        <p:txBody>
          <a:bodyPr wrap="none">
            <a:spAutoFit/>
          </a:bodyPr>
          <a:lstStyle/>
          <a:p>
            <a:r>
              <a:rPr lang="en-US" sz="2400" b="1">
                <a:latin typeface="Times New Roman" pitchFamily="18" charset="0"/>
                <a:cs typeface="Times New Roman" pitchFamily="18" charset="0"/>
              </a:rPr>
              <a:t>4.9 Quản lý đề tài (Giảng viên)</a:t>
            </a:r>
            <a:endParaRPr lang="en-US" sz="2400" b="1"/>
          </a:p>
        </p:txBody>
      </p:sp>
    </p:spTree>
    <p:extLst>
      <p:ext uri="{BB962C8B-B14F-4D97-AF65-F5344CB8AC3E}">
        <p14:creationId xmlns:p14="http://schemas.microsoft.com/office/powerpoint/2010/main" val="29891076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762861-73AD-4503-8F0B-39814B7A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139" y="2578100"/>
            <a:ext cx="7124700" cy="3886200"/>
          </a:xfrm>
          <a:prstGeom prst="rect">
            <a:avLst/>
          </a:prstGeom>
        </p:spPr>
      </p:pic>
      <p:sp>
        <p:nvSpPr>
          <p:cNvPr id="5" name="Rectangle 4">
            <a:extLst>
              <a:ext uri="{FF2B5EF4-FFF2-40B4-BE49-F238E27FC236}">
                <a16:creationId xmlns:a16="http://schemas.microsoft.com/office/drawing/2014/main" id="{B9C7D19D-CA39-4931-A59C-E60DAD1E9948}"/>
              </a:ext>
            </a:extLst>
          </p:cNvPr>
          <p:cNvSpPr/>
          <p:nvPr/>
        </p:nvSpPr>
        <p:spPr>
          <a:xfrm>
            <a:off x="991252" y="1970641"/>
            <a:ext cx="3836756" cy="461665"/>
          </a:xfrm>
          <a:prstGeom prst="rect">
            <a:avLst/>
          </a:prstGeom>
        </p:spPr>
        <p:txBody>
          <a:bodyPr wrap="none">
            <a:spAutoFit/>
          </a:bodyPr>
          <a:lstStyle/>
          <a:p>
            <a:r>
              <a:rPr lang="en-US" sz="2400" b="1">
                <a:latin typeface="Times New Roman" pitchFamily="18" charset="0"/>
                <a:cs typeface="Times New Roman" pitchFamily="18" charset="0"/>
              </a:rPr>
              <a:t>4.10 Trò chuyện trực tuyến</a:t>
            </a:r>
            <a:endParaRPr lang="en-US" sz="2400" b="1"/>
          </a:p>
        </p:txBody>
      </p:sp>
    </p:spTree>
    <p:extLst>
      <p:ext uri="{BB962C8B-B14F-4D97-AF65-F5344CB8AC3E}">
        <p14:creationId xmlns:p14="http://schemas.microsoft.com/office/powerpoint/2010/main" val="391681423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4.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8" name="Picture 7">
            <a:extLst>
              <a:ext uri="{FF2B5EF4-FFF2-40B4-BE49-F238E27FC236}">
                <a16:creationId xmlns:a16="http://schemas.microsoft.com/office/drawing/2014/main" id="{DB0FF5D4-B2DB-44CC-A4F4-7591A6661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69" y="2514589"/>
            <a:ext cx="8144439" cy="4215734"/>
          </a:xfrm>
          <a:prstGeom prst="rect">
            <a:avLst/>
          </a:prstGeom>
        </p:spPr>
      </p:pic>
      <p:sp>
        <p:nvSpPr>
          <p:cNvPr id="9" name="Rectangle 8">
            <a:extLst>
              <a:ext uri="{FF2B5EF4-FFF2-40B4-BE49-F238E27FC236}">
                <a16:creationId xmlns:a16="http://schemas.microsoft.com/office/drawing/2014/main" id="{4C9C7228-0693-4484-A5C0-909BB2132B23}"/>
              </a:ext>
            </a:extLst>
          </p:cNvPr>
          <p:cNvSpPr/>
          <p:nvPr/>
        </p:nvSpPr>
        <p:spPr>
          <a:xfrm>
            <a:off x="991252" y="1970641"/>
            <a:ext cx="4160113" cy="461665"/>
          </a:xfrm>
          <a:prstGeom prst="rect">
            <a:avLst/>
          </a:prstGeom>
        </p:spPr>
        <p:txBody>
          <a:bodyPr wrap="none">
            <a:spAutoFit/>
          </a:bodyPr>
          <a:lstStyle/>
          <a:p>
            <a:r>
              <a:rPr lang="en-US" sz="2400" b="1">
                <a:latin typeface="Times New Roman" pitchFamily="18" charset="0"/>
                <a:cs typeface="Times New Roman" pitchFamily="18" charset="0"/>
              </a:rPr>
              <a:t>4.10 Quản lý đề tài (Sinh viên)</a:t>
            </a:r>
            <a:endParaRPr lang="en-US" sz="2400" b="1"/>
          </a:p>
        </p:txBody>
      </p:sp>
    </p:spTree>
    <p:extLst>
      <p:ext uri="{BB962C8B-B14F-4D97-AF65-F5344CB8AC3E}">
        <p14:creationId xmlns:p14="http://schemas.microsoft.com/office/powerpoint/2010/main" val="112251121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0156" y="3053834"/>
            <a:ext cx="9184344" cy="830997"/>
          </a:xfrm>
          <a:prstGeom prst="rect">
            <a:avLst/>
          </a:prstGeom>
          <a:ln w="38100">
            <a:solidFill>
              <a:schemeClr val="tx1"/>
            </a:solidFill>
          </a:ln>
        </p:spPr>
        <p:txBody>
          <a:bodyPr wrap="square">
            <a:spAutoFit/>
          </a:bodyPr>
          <a:lstStyle/>
          <a:p>
            <a:pPr algn="ctr"/>
            <a:r>
              <a:rPr lang="en-US" sz="4800">
                <a:effectLst>
                  <a:outerShdw blurRad="50800" dist="38100" dir="13500000" algn="br" rotWithShape="0">
                    <a:prstClr val="black">
                      <a:alpha val="40000"/>
                    </a:prstClr>
                  </a:outerShdw>
                </a:effectLst>
                <a:latin typeface=".VnBlack" panose="020B7200000000000000" pitchFamily="34" charset="0"/>
              </a:rPr>
              <a:t>Thank you for Watching!</a:t>
            </a:r>
          </a:p>
        </p:txBody>
      </p:sp>
    </p:spTree>
    <p:extLst>
      <p:ext uri="{BB962C8B-B14F-4D97-AF65-F5344CB8AC3E}">
        <p14:creationId xmlns:p14="http://schemas.microsoft.com/office/powerpoint/2010/main" val="33506443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1: </a:t>
            </a:r>
            <a:r>
              <a:rPr lang="en-US" err="1">
                <a:latin typeface="Times New Roman" pitchFamily="18" charset="0"/>
                <a:cs typeface="Times New Roman" pitchFamily="18" charset="0"/>
              </a:rPr>
              <a:t>Tổng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đề</a:t>
            </a:r>
            <a:r>
              <a:rPr lang="en-US">
                <a:latin typeface="Times New Roman" pitchFamily="18" charset="0"/>
                <a:cs typeface="Times New Roman" pitchFamily="18" charset="0"/>
              </a:rPr>
              <a:t> </a:t>
            </a:r>
            <a:r>
              <a:rPr lang="en-US" err="1">
                <a:latin typeface="Times New Roman" pitchFamily="18" charset="0"/>
                <a:cs typeface="Times New Roman" pitchFamily="18" charset="0"/>
              </a:rPr>
              <a:t>tài</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1077238" y="2091847"/>
            <a:ext cx="9831554" cy="4321479"/>
          </a:xfrm>
        </p:spPr>
        <p:txBody>
          <a:bodyPr>
            <a:normAutofit/>
          </a:bodyPr>
          <a:lstStyle/>
          <a:p>
            <a:pPr marL="457200" indent="-457200">
              <a:lnSpc>
                <a:spcPct val="120000"/>
              </a:lnSpc>
              <a:spcBef>
                <a:spcPts val="600"/>
              </a:spcBef>
              <a:buAutoNum type="arabicPeriod"/>
            </a:pPr>
            <a:r>
              <a:rPr lang="en-US" sz="3100" b="1" u="sng" err="1">
                <a:solidFill>
                  <a:schemeClr val="tx2"/>
                </a:solidFill>
                <a:latin typeface="Times New Roman" panose="02020603050405020304" pitchFamily="18" charset="0"/>
                <a:cs typeface="Times New Roman" pitchFamily="18" charset="0"/>
              </a:rPr>
              <a:t>Đặt</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vấn</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đề</a:t>
            </a:r>
            <a:r>
              <a:rPr lang="en-US" sz="3100" b="1">
                <a:solidFill>
                  <a:schemeClr val="tx2"/>
                </a:solidFill>
                <a:latin typeface="Times New Roman" pitchFamily="18" charset="0"/>
                <a:cs typeface="Times New Roman" pitchFamily="18" charset="0"/>
              </a:rPr>
              <a:t>:</a:t>
            </a:r>
          </a:p>
          <a:p>
            <a:pPr>
              <a:lnSpc>
                <a:spcPct val="120000"/>
              </a:lnSpc>
              <a:spcBef>
                <a:spcPts val="600"/>
              </a:spcBef>
            </a:pPr>
            <a:r>
              <a:rPr lang="en-US" sz="2000">
                <a:solidFill>
                  <a:schemeClr val="tx2"/>
                </a:solidFill>
                <a:latin typeface="Times New Roman" panose="02020603050405020304" pitchFamily="18" charset="0"/>
                <a:cs typeface="Times New Roman" panose="02020603050405020304"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4.0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hiện</a:t>
            </a:r>
            <a:r>
              <a:rPr lang="en-US" sz="2000">
                <a:solidFill>
                  <a:schemeClr val="tx2"/>
                </a:solidFill>
                <a:latin typeface="Times New Roman" pitchFamily="18" charset="0"/>
                <a:cs typeface="Times New Roman" pitchFamily="18" charset="0"/>
              </a:rPr>
              <a:t> nay, </a:t>
            </a:r>
            <a:r>
              <a:rPr lang="en-US" sz="2000" err="1">
                <a:solidFill>
                  <a:schemeClr val="tx2"/>
                </a:solidFill>
                <a:latin typeface="Times New Roman" pitchFamily="18" charset="0"/>
                <a:cs typeface="Times New Roman" pitchFamily="18" charset="0"/>
              </a:rPr>
              <a:t>bất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lĩnh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nào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nghê</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để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quyết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mềm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tuyến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đang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được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người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tâm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thuộc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chính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chung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riêng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hỗ</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trợ</a:t>
            </a:r>
            <a:r>
              <a:rPr lang="en-US" sz="2000">
                <a:solidFill>
                  <a:schemeClr val="tx2"/>
                </a:solidFill>
                <a:latin typeface="Times New Roman" pitchFamily="18" charset="0"/>
                <a:cs typeface="Times New Roman" pitchFamily="18" charset="0"/>
              </a:rPr>
              <a:t>.</a:t>
            </a:r>
          </a:p>
          <a:p>
            <a:pPr>
              <a:lnSpc>
                <a:spcPct val="120000"/>
              </a:lnSpc>
              <a:spcBef>
                <a:spcPts val="600"/>
              </a:spcBef>
            </a:pP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lượng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ngày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càng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tăng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xét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đánh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tiền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độ</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bị</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không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vậy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thiết</a:t>
            </a:r>
            <a:r>
              <a:rPr lang="en-US" sz="200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20712082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endParaRPr lang="en-US"/>
          </a:p>
        </p:txBody>
      </p:sp>
      <p:sp>
        <p:nvSpPr>
          <p:cNvPr id="3" name="Content Placeholder 2"/>
          <p:cNvSpPr>
            <a:spLocks noGrp="1"/>
          </p:cNvSpPr>
          <p:nvPr>
            <p:ph idx="1"/>
          </p:nvPr>
        </p:nvSpPr>
        <p:spPr>
          <a:xfrm>
            <a:off x="940904" y="2011680"/>
            <a:ext cx="10046095" cy="4206240"/>
          </a:xfrm>
        </p:spPr>
        <p:txBody>
          <a:bodyPr/>
          <a:lstStyle/>
          <a:p>
            <a:pPr marL="0" indent="0">
              <a:buNone/>
            </a:pPr>
            <a:r>
              <a:rPr lang="en-US" sz="2400" b="1">
                <a:solidFill>
                  <a:schemeClr val="tx2"/>
                </a:solidFill>
                <a:latin typeface="Times New Roman" pitchFamily="18" charset="0"/>
                <a:cs typeface="Times New Roman" pitchFamily="18" charset="0"/>
              </a:rPr>
              <a:t>2.1. </a:t>
            </a:r>
            <a:r>
              <a:rPr lang="en-US" sz="2400" b="1" u="sng" err="1">
                <a:solidFill>
                  <a:schemeClr val="tx2"/>
                </a:solidFill>
                <a:latin typeface="Times New Roman" pitchFamily="18" charset="0"/>
                <a:cs typeface="Times New Roman" pitchFamily="18" charset="0"/>
              </a:rPr>
              <a:t>Mục</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tiêu</a:t>
            </a:r>
            <a:r>
              <a:rPr lang="en-US" sz="2400" b="1" u="sng">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Phân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tích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dựng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nghiệp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dành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góp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nâng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cao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đề</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tài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giúp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kiệm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sức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trong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phát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triển</a:t>
            </a:r>
            <a:endParaRPr lang="en-US" sz="2000">
              <a:solidFill>
                <a:schemeClr val="tx2"/>
              </a:solidFill>
              <a:latin typeface="Times New Roman" pitchFamily="18" charset="0"/>
              <a:cs typeface="Times New Roman" pitchFamily="18" charset="0"/>
            </a:endParaRPr>
          </a:p>
          <a:p>
            <a:pPr marL="0" indent="0">
              <a:buNone/>
            </a:pPr>
            <a:r>
              <a:rPr lang="en-US" sz="1800">
                <a:solidFill>
                  <a:schemeClr val="tx2"/>
                </a:solidFill>
                <a:latin typeface="Times New Roman" pitchFamily="18" charset="0"/>
                <a:cs typeface="Times New Roman" pitchFamily="18" charset="0"/>
              </a:rPr>
              <a:t>	</a:t>
            </a:r>
          </a:p>
          <a:p>
            <a:pPr marL="0" indent="0">
              <a:buNone/>
            </a:pPr>
            <a:r>
              <a:rPr lang="en-US" sz="2400" b="1">
                <a:solidFill>
                  <a:schemeClr val="tx2"/>
                </a:solidFill>
                <a:latin typeface="Times New Roman" pitchFamily="18" charset="0"/>
                <a:cs typeface="Times New Roman" pitchFamily="18" charset="0"/>
              </a:rPr>
              <a:t>2.2. </a:t>
            </a:r>
            <a:r>
              <a:rPr lang="en-US" sz="2400" b="1" u="sng" err="1">
                <a:solidFill>
                  <a:schemeClr val="tx2"/>
                </a:solidFill>
                <a:latin typeface="Times New Roman" pitchFamily="18" charset="0"/>
                <a:cs typeface="Times New Roman" pitchFamily="18" charset="0"/>
              </a:rPr>
              <a:t>Nhiệm</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vụ</a:t>
            </a:r>
            <a:r>
              <a:rPr lang="en-US" sz="2400" b="1" u="sng">
                <a:solidFill>
                  <a:schemeClr val="tx2"/>
                </a:solidFill>
                <a:latin typeface="Times New Roman" pitchFamily="18" charset="0"/>
                <a:cs typeface="Times New Roman" pitchFamily="18" charset="0"/>
              </a:rPr>
              <a:t>:</a:t>
            </a:r>
          </a:p>
          <a:p>
            <a:pPr marL="0" indent="0">
              <a:buNone/>
            </a:pPr>
            <a:r>
              <a:rPr lang="en-US" sz="24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cứu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nắm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trình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dưng</a:t>
            </a:r>
            <a:r>
              <a:rPr lang="en-US" sz="2000">
                <a:solidFill>
                  <a:schemeClr val="tx2"/>
                </a:solidFill>
                <a:latin typeface="Times New Roman" pitchFamily="18" charset="0"/>
                <a:cs typeface="Times New Roman" pitchFamily="18" charset="0"/>
              </a:rPr>
              <a:t> 1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hoàn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chỉnh</a:t>
            </a:r>
            <a:r>
              <a:rPr lang="en-US" sz="2000">
                <a:solidFill>
                  <a:schemeClr val="tx2"/>
                </a:solidFill>
                <a:latin typeface="Times New Roman" pitchFamily="18" charset="0"/>
                <a:cs typeface="Times New Roman" pitchFamily="18" charset="0"/>
              </a:rPr>
              <a:t>.</a:t>
            </a:r>
          </a:p>
          <a:p>
            <a:pPr marL="0" indent="0">
              <a:buNone/>
            </a:pPr>
            <a:endParaRPr lang="en-US" sz="1800">
              <a:solidFill>
                <a:schemeClr val="tx2"/>
              </a:solidFill>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56438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buNone/>
            </a:pPr>
            <a:r>
              <a:rPr lang="en-US" sz="2400" b="1">
                <a:latin typeface="Times New Roman" pitchFamily="18" charset="0"/>
                <a:cs typeface="Times New Roman" pitchFamily="18" charset="0"/>
              </a:rPr>
              <a:t>3.1. </a:t>
            </a:r>
            <a:r>
              <a:rPr lang="en-US" sz="2400" b="1" err="1">
                <a:latin typeface="Times New Roman" pitchFamily="18" charset="0"/>
                <a:cs typeface="Times New Roman" pitchFamily="18" charset="0"/>
              </a:rPr>
              <a:t>Đối</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tượng</a:t>
            </a:r>
            <a:r>
              <a:rPr lang="en-US" sz="2400" b="1">
                <a:latin typeface="Times New Roman" pitchFamily="18" charset="0"/>
                <a:cs typeface="Times New Roman" pitchFamily="18" charset="0"/>
              </a:rPr>
              <a:t>:</a:t>
            </a:r>
          </a:p>
          <a:p>
            <a:pPr lvl="0"/>
            <a:r>
              <a:rPr lang="en-US" b="1" err="1">
                <a:latin typeface="Times New Roman" pitchFamily="18" charset="0"/>
                <a:cs typeface="Times New Roman" pitchFamily="18" charset="0"/>
              </a:rPr>
              <a:t>Giảng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hướng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dẫn</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sinh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tài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a:t>
            </a:r>
          </a:p>
          <a:p>
            <a:pPr lvl="0"/>
            <a:r>
              <a:rPr lang="en-US" b="1" err="1">
                <a:latin typeface="Times New Roman" pitchFamily="18" charset="0"/>
                <a:cs typeface="Times New Roman" pitchFamily="18" charset="0"/>
              </a:rPr>
              <a:t>Sinh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trường</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Báo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tiến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lưu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trữ</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a:t>
            </a:r>
          </a:p>
          <a:p>
            <a:pPr lvl="0"/>
            <a:r>
              <a:rPr lang="en-US" b="1" err="1">
                <a:latin typeface="Times New Roman" pitchFamily="18" charset="0"/>
                <a:cs typeface="Times New Roman" pitchFamily="18" charset="0"/>
              </a:rPr>
              <a:t>Quản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thống</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32335419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a:t>	</a:t>
            </a:r>
            <a:endParaRPr lang="en-US" sz="24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1">
                <a:latin typeface="Times New Roman" pitchFamily="18" charset="0"/>
                <a:cs typeface="Times New Roman" pitchFamily="18" charset="0"/>
              </a:rPr>
              <a:t>3.2. </a:t>
            </a:r>
            <a:r>
              <a:rPr lang="en-US" sz="2400" b="1" err="1">
                <a:latin typeface="Times New Roman" pitchFamily="18" charset="0"/>
                <a:cs typeface="Times New Roman" pitchFamily="18" charset="0"/>
              </a:rPr>
              <a:t>Phạm</a:t>
            </a:r>
            <a:r>
              <a:rPr lang="en-US" sz="2400" b="1">
                <a:latin typeface="Times New Roman" pitchFamily="18" charset="0"/>
                <a:cs typeface="Times New Roman" pitchFamily="18" charset="0"/>
              </a:rPr>
              <a:t> vi </a:t>
            </a:r>
            <a:r>
              <a:rPr lang="en-US" sz="2400" b="1" err="1">
                <a:latin typeface="Times New Roman" pitchFamily="18" charset="0"/>
                <a:cs typeface="Times New Roman" pitchFamily="18" charset="0"/>
              </a:rPr>
              <a:t>nghiên</a:t>
            </a:r>
            <a:r>
              <a:rPr lang="en-US" sz="2400" b="1">
                <a:latin typeface="Times New Roman" pitchFamily="18" charset="0"/>
                <a:cs typeface="Times New Roman" pitchFamily="18" charset="0"/>
              </a:rPr>
              <a:t> cứu:</a:t>
            </a:r>
          </a:p>
          <a:p>
            <a:pPr marL="0" indent="0">
              <a:buNone/>
            </a:pPr>
            <a:r>
              <a:rPr lang="en-US" sz="2000">
                <a:latin typeface="Times New Roman" pitchFamily="18" charset="0"/>
                <a:cs typeface="Times New Roman" pitchFamily="18" charset="0"/>
              </a:rPr>
              <a:t>Hệ </a:t>
            </a:r>
            <a:r>
              <a:rPr lang="en-US" sz="2000" err="1">
                <a:latin typeface="Times New Roman" pitchFamily="18" charset="0"/>
                <a:cs typeface="Times New Roman" pitchFamily="18" charset="0"/>
              </a:rPr>
              <a:t>thống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áp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dụng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trường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đại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học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Sư</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Phạm</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Kỹ</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Thuật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Nẵng</a:t>
            </a:r>
            <a:r>
              <a:rPr lang="en-US" sz="2000">
                <a:latin typeface="Times New Roman" pitchFamily="18" charset="0"/>
                <a:cs typeface="Times New Roman" pitchFamily="18" charset="0"/>
              </a:rPr>
              <a:t>.</a:t>
            </a:r>
            <a:endParaRPr lang="en-US" sz="2000"/>
          </a:p>
        </p:txBody>
      </p:sp>
    </p:spTree>
    <p:extLst>
      <p:ext uri="{BB962C8B-B14F-4D97-AF65-F5344CB8AC3E}">
        <p14:creationId xmlns:p14="http://schemas.microsoft.com/office/powerpoint/2010/main" val="2879289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Phạm Anh Tú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phân quyền giảng viên và sinh viên</a:t>
            </a:r>
          </a:p>
          <a:p>
            <a:pPr marL="0" indent="0">
              <a:buNone/>
            </a:pPr>
            <a:r>
              <a:rPr lang="en-US" sz="2000">
                <a:solidFill>
                  <a:schemeClr val="tx2"/>
                </a:solidFill>
                <a:latin typeface="Times New Roman" pitchFamily="18" charset="0"/>
                <a:cs typeface="Times New Roman" pitchFamily="18" charset="0"/>
              </a:rPr>
              <a:t>	- Đăng nhập bằng tài khoản trường cấp</a:t>
            </a:r>
          </a:p>
          <a:p>
            <a:pPr marL="0" indent="0">
              <a:buNone/>
            </a:pPr>
            <a:r>
              <a:rPr lang="en-US" sz="2000">
                <a:solidFill>
                  <a:schemeClr val="tx2"/>
                </a:solidFill>
                <a:latin typeface="Times New Roman" pitchFamily="18" charset="0"/>
                <a:cs typeface="Times New Roman" pitchFamily="18" charset="0"/>
              </a:rPr>
              <a:t>	- Người sử dụng phải xem được dữ liệu đồ án của bản thân trên hệ thống</a:t>
            </a:r>
          </a:p>
          <a:p>
            <a:pPr marL="0" indent="0">
              <a:buNone/>
            </a:pPr>
            <a:r>
              <a:rPr lang="en-US" sz="2000">
                <a:solidFill>
                  <a:schemeClr val="tx2"/>
                </a:solidFill>
                <a:latin typeface="Times New Roman" pitchFamily="18" charset="0"/>
                <a:cs typeface="Times New Roman" pitchFamily="18" charset="0"/>
              </a:rPr>
              <a:t>	- Phải có chức năng cập nhập dữ liệu.</a:t>
            </a:r>
          </a:p>
          <a:p>
            <a:pPr marL="0" indent="0">
              <a:buNone/>
            </a:pPr>
            <a:r>
              <a:rPr lang="en-US" sz="2000">
                <a:solidFill>
                  <a:schemeClr val="tx2"/>
                </a:solidFill>
                <a:latin typeface="Times New Roman" pitchFamily="18" charset="0"/>
                <a:cs typeface="Times New Roman" pitchFamily="18" charset="0"/>
              </a:rPr>
              <a:t>	- Tìm kiếm được thông tin (đồ án, sinh viên, giảng viên, ….)</a:t>
            </a:r>
          </a:p>
        </p:txBody>
      </p:sp>
    </p:spTree>
    <p:extLst>
      <p:ext uri="{BB962C8B-B14F-4D97-AF65-F5344CB8AC3E}">
        <p14:creationId xmlns:p14="http://schemas.microsoft.com/office/powerpoint/2010/main" val="7180304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Hồ Hoài Sản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người phụ trách</a:t>
            </a:r>
          </a:p>
          <a:p>
            <a:pPr marL="0" indent="0">
              <a:buNone/>
            </a:pPr>
            <a:r>
              <a:rPr lang="en-US" sz="2000">
                <a:solidFill>
                  <a:schemeClr val="tx2"/>
                </a:solidFill>
                <a:latin typeface="Times New Roman" pitchFamily="18" charset="0"/>
                <a:cs typeface="Times New Roman" pitchFamily="18" charset="0"/>
              </a:rPr>
              <a:t>	- Sinh viên phải quản lý được đồ án của bản thân</a:t>
            </a:r>
          </a:p>
          <a:p>
            <a:pPr marL="0" indent="0">
              <a:buNone/>
            </a:pPr>
            <a:r>
              <a:rPr lang="en-US" sz="2000">
                <a:solidFill>
                  <a:schemeClr val="tx2"/>
                </a:solidFill>
                <a:latin typeface="Times New Roman" pitchFamily="18" charset="0"/>
                <a:cs typeface="Times New Roman" pitchFamily="18" charset="0"/>
              </a:rPr>
              <a:t>	- Hệ thống phải có tên đồ án, đề tài thực hiện, hạn chót …. rõ ràng</a:t>
            </a:r>
          </a:p>
          <a:p>
            <a:pPr marL="0" indent="0">
              <a:buNone/>
            </a:pPr>
            <a:r>
              <a:rPr lang="en-US" sz="2000">
                <a:solidFill>
                  <a:schemeClr val="tx2"/>
                </a:solidFill>
                <a:latin typeface="Times New Roman" pitchFamily="18" charset="0"/>
                <a:cs typeface="Times New Roman" pitchFamily="18" charset="0"/>
              </a:rPr>
              <a:t>	- Phải có chức năng thông báo ngày báo cáo với người dùng.</a:t>
            </a:r>
          </a:p>
          <a:p>
            <a:pPr marL="0" indent="0">
              <a:buNone/>
            </a:pPr>
            <a:r>
              <a:rPr lang="en-US" sz="2000">
                <a:solidFill>
                  <a:schemeClr val="tx2"/>
                </a:solidFill>
                <a:latin typeface="Times New Roman" pitchFamily="18" charset="0"/>
                <a:cs typeface="Times New Roman" pitchFamily="18" charset="0"/>
              </a:rPr>
              <a:t>	- Hiển thị những thông báo, tin tức mới nhất của trường.</a:t>
            </a:r>
          </a:p>
        </p:txBody>
      </p:sp>
    </p:spTree>
    <p:extLst>
      <p:ext uri="{BB962C8B-B14F-4D97-AF65-F5344CB8AC3E}">
        <p14:creationId xmlns:p14="http://schemas.microsoft.com/office/powerpoint/2010/main" val="38247486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4" name="Rectangle 3"/>
          <p:cNvSpPr/>
          <p:nvPr/>
        </p:nvSpPr>
        <p:spPr>
          <a:xfrm>
            <a:off x="1453931" y="2349140"/>
            <a:ext cx="8001000" cy="3785652"/>
          </a:xfrm>
          <a:prstGeom prst="rect">
            <a:avLst/>
          </a:prstGeom>
        </p:spPr>
        <p:txBody>
          <a:bodyPr wrap="square">
            <a:spAutoFit/>
          </a:bodyPr>
          <a:lstStyle/>
          <a:p>
            <a:pPr marL="342900" indent="-342900">
              <a:buFont typeface="+mj-lt"/>
              <a:buAutoNum type="arabicPeriod"/>
            </a:pPr>
            <a:endParaRPr lang="vi-VN"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Lập danh sách giảng viên hướng dẫn đồ án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Nhập thông tin sinh viên làm đồ án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Nhập danh mục tên đề tài đồ án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Phân chia danh sách sinh viên làm đồ án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Cử giảng viên hướng dẫn cho sinh viên </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Sinh viên</a:t>
            </a:r>
            <a:r>
              <a:rPr lang="vi-VN" sz="2400">
                <a:latin typeface="Times New Roman" panose="02020603050405020304" pitchFamily="18" charset="0"/>
                <a:cs typeface="Times New Roman" panose="02020603050405020304" pitchFamily="18" charset="0"/>
              </a:rPr>
              <a:t> nộp đồ án cho giảng viên hướng dẫn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Cập nhật danh sách sinh viên được báo cáo đồ án</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Sau khi báo cáo,</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lập bảng điểm cho từng đề tài</a:t>
            </a:r>
          </a:p>
          <a:p>
            <a:pPr marL="342900" indent="-342900">
              <a:buFont typeface="+mj-lt"/>
              <a:buAutoNum type="arabicPeriod"/>
            </a:pPr>
            <a:r>
              <a:rPr lang="vi-VN" sz="2400">
                <a:latin typeface="Times New Roman" panose="02020603050405020304" pitchFamily="18" charset="0"/>
                <a:cs typeface="Times New Roman" panose="02020603050405020304" pitchFamily="18" charset="0"/>
              </a:rPr>
              <a:t>Cập nhật điểm vào hệ thống và chuyển điểm cho </a:t>
            </a:r>
            <a:r>
              <a:rPr lang="en-US" sz="2400">
                <a:latin typeface="Times New Roman" panose="02020603050405020304" pitchFamily="18" charset="0"/>
                <a:cs typeface="Times New Roman" panose="02020603050405020304" pitchFamily="18" charset="0"/>
              </a:rPr>
              <a:t>sinh viên</a:t>
            </a:r>
            <a:endParaRPr lang="vi-VN" sz="2400">
              <a:latin typeface="Times New Roman" panose="02020603050405020304" pitchFamily="18" charset="0"/>
              <a:cs typeface="Times New Roman" panose="02020603050405020304" pitchFamily="18" charset="0"/>
            </a:endParaRPr>
          </a:p>
        </p:txBody>
      </p:sp>
      <p:sp>
        <p:nvSpPr>
          <p:cNvPr id="5" name="Rectangle 4"/>
          <p:cNvSpPr/>
          <p:nvPr/>
        </p:nvSpPr>
        <p:spPr>
          <a:xfrm>
            <a:off x="1202919" y="2154370"/>
            <a:ext cx="3015569" cy="461665"/>
          </a:xfrm>
          <a:prstGeom prst="rect">
            <a:avLst/>
          </a:prstGeom>
        </p:spPr>
        <p:txBody>
          <a:bodyPr wrap="none">
            <a:spAutoFit/>
          </a:bodyPr>
          <a:lstStyle/>
          <a:p>
            <a:r>
              <a:rPr lang="en-US" sz="2400" b="1">
                <a:latin typeface="Times New Roman" pitchFamily="18" charset="0"/>
                <a:cs typeface="Times New Roman" pitchFamily="18" charset="0"/>
              </a:rPr>
              <a:t>5.1 Quy trình chung:</a:t>
            </a:r>
            <a:endParaRPr lang="en-US" sz="2400" b="1"/>
          </a:p>
        </p:txBody>
      </p:sp>
    </p:spTree>
    <p:extLst>
      <p:ext uri="{BB962C8B-B14F-4D97-AF65-F5344CB8AC3E}">
        <p14:creationId xmlns:p14="http://schemas.microsoft.com/office/powerpoint/2010/main" val="88070559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221</TotalTime>
  <Words>2014</Words>
  <Application>Microsoft Office PowerPoint</Application>
  <PresentationFormat>Widescreen</PresentationFormat>
  <Paragraphs>174</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.VnBlack</vt:lpstr>
      <vt:lpstr>Arial</vt:lpstr>
      <vt:lpstr>Calibri</vt:lpstr>
      <vt:lpstr>Corbel</vt:lpstr>
      <vt:lpstr>Times New Roman</vt:lpstr>
      <vt:lpstr>Wingdings</vt:lpstr>
      <vt:lpstr>Banded</vt:lpstr>
      <vt:lpstr>TRƯỜNG ĐẠI HỌC SƯ PHẠM KỸ THUẬT KHOA ĐIỆN – ĐIỆN TỬ</vt:lpstr>
      <vt:lpstr>Nội dung trình bày:</vt:lpstr>
      <vt:lpstr>Chương 1: Tổng quan đề tài</vt:lpstr>
      <vt:lpstr>2. Mục tiêu &amp; nhiệm vụ của hệ thống:</vt:lpstr>
      <vt:lpstr>3. Đối tượng &amp; Phạm vi nghiên cứu:</vt:lpstr>
      <vt:lpstr>3. Đối tượng &amp; phạm vi nghiên cứu:  </vt:lpstr>
      <vt:lpstr>4. Khảo sát yêu cầu của người sử dụng hệ thống: </vt:lpstr>
      <vt:lpstr>4. Khảo sát yêu cầu của người sử dụng hệ thống: </vt:lpstr>
      <vt:lpstr>5. quy trình chung:  </vt:lpstr>
      <vt:lpstr>6. Phương pháp nghiên cứu:</vt:lpstr>
      <vt:lpstr>Chương 2: Phân tích thiết kế hệ thống</vt:lpstr>
      <vt:lpstr>2. Nghiệp vụ hệ thống:</vt:lpstr>
      <vt:lpstr>2. Nghiệp vụ hệ thống:</vt:lpstr>
      <vt:lpstr>2. Nghiệp vụ hệ thống:</vt:lpstr>
      <vt:lpstr>3. Yêu cầu của hệ thống:  </vt:lpstr>
      <vt:lpstr>3. Yêu cầu của hệ thống:  </vt:lpstr>
      <vt:lpstr>4. DEMO hệ thống:  </vt:lpstr>
      <vt:lpstr>4. DEMO hệ thống:  </vt:lpstr>
      <vt:lpstr>4. DEMO hệ thống:  </vt:lpstr>
      <vt:lpstr>4. DEMO hệ thống:  </vt:lpstr>
      <vt:lpstr>4. DEMO hệ thống:  </vt:lpstr>
      <vt:lpstr>4. DEMO hệ thống:  </vt:lpstr>
      <vt:lpstr>4. DEMO hệ thống:  </vt:lpstr>
      <vt:lpstr>4. DEMO hệ thống:  </vt:lpstr>
      <vt:lpstr>4. DEMO hệ thống:  </vt:lpstr>
      <vt:lpstr>4. DEMO hệ thống:  </vt:lpstr>
      <vt:lpstr>4. DEMO hệ thống: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KHOA ĐIỆN – ĐIỆN TỬ</dc:title>
  <dc:creator>ADMIN</dc:creator>
  <cp:lastModifiedBy>Accel GOD</cp:lastModifiedBy>
  <cp:revision>45</cp:revision>
  <dcterms:created xsi:type="dcterms:W3CDTF">2020-10-20T09:19:50Z</dcterms:created>
  <dcterms:modified xsi:type="dcterms:W3CDTF">2020-11-05T17:02:41Z</dcterms:modified>
</cp:coreProperties>
</file>