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6"/>
  </p:notesMasterIdLst>
  <p:handoutMasterIdLst>
    <p:handoutMasterId r:id="rId37"/>
  </p:handoutMasterIdLst>
  <p:sldIdLst>
    <p:sldId id="270" r:id="rId2"/>
    <p:sldId id="260" r:id="rId3"/>
    <p:sldId id="271" r:id="rId4"/>
    <p:sldId id="272" r:id="rId5"/>
    <p:sldId id="277" r:id="rId6"/>
    <p:sldId id="278" r:id="rId7"/>
    <p:sldId id="274" r:id="rId8"/>
    <p:sldId id="282" r:id="rId9"/>
    <p:sldId id="262" r:id="rId10"/>
    <p:sldId id="302" r:id="rId11"/>
    <p:sldId id="301" r:id="rId12"/>
    <p:sldId id="304" r:id="rId13"/>
    <p:sldId id="300" r:id="rId14"/>
    <p:sldId id="279" r:id="rId15"/>
    <p:sldId id="265" r:id="rId16"/>
    <p:sldId id="280" r:id="rId17"/>
    <p:sldId id="284" r:id="rId18"/>
    <p:sldId id="285" r:id="rId19"/>
    <p:sldId id="276" r:id="rId20"/>
    <p:sldId id="286" r:id="rId21"/>
    <p:sldId id="305" r:id="rId22"/>
    <p:sldId id="307" r:id="rId23"/>
    <p:sldId id="287" r:id="rId24"/>
    <p:sldId id="288" r:id="rId25"/>
    <p:sldId id="289" r:id="rId26"/>
    <p:sldId id="290" r:id="rId27"/>
    <p:sldId id="291" r:id="rId28"/>
    <p:sldId id="298" r:id="rId29"/>
    <p:sldId id="292" r:id="rId30"/>
    <p:sldId id="293" r:id="rId31"/>
    <p:sldId id="297" r:id="rId32"/>
    <p:sldId id="295" r:id="rId33"/>
    <p:sldId id="296" r:id="rId34"/>
    <p:sldId id="26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113" d="100"/>
          <a:sy n="113" d="100"/>
        </p:scale>
        <p:origin x="456" y="108"/>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cel GOD" userId="09c9c0f26996b909" providerId="LiveId" clId="{8B428EFE-AB15-41EA-AACD-0DA0E309114F}"/>
    <pc:docChg chg="undo redo custSel addSld delSld modSld sldOrd modMainMaster">
      <pc:chgData name="Accel GOD" userId="09c9c0f26996b909" providerId="LiveId" clId="{8B428EFE-AB15-41EA-AACD-0DA0E309114F}" dt="2020-11-10T16:35:08.297" v="1563" actId="20577"/>
      <pc:docMkLst>
        <pc:docMk/>
      </pc:docMkLst>
      <pc:sldChg chg="modSp mod">
        <pc:chgData name="Accel GOD" userId="09c9c0f26996b909" providerId="LiveId" clId="{8B428EFE-AB15-41EA-AACD-0DA0E309114F}" dt="2020-11-10T15:24:26.995" v="1459" actId="20577"/>
        <pc:sldMkLst>
          <pc:docMk/>
          <pc:sldMk cId="1440355687" sldId="260"/>
        </pc:sldMkLst>
        <pc:spChg chg="mod">
          <ac:chgData name="Accel GOD" userId="09c9c0f26996b909" providerId="LiveId" clId="{8B428EFE-AB15-41EA-AACD-0DA0E309114F}" dt="2020-11-10T15:24:26.995" v="1459" actId="20577"/>
          <ac:spMkLst>
            <pc:docMk/>
            <pc:sldMk cId="1440355687" sldId="260"/>
            <ac:spMk id="14" creationId="{00000000-0000-0000-0000-000000000000}"/>
          </ac:spMkLst>
        </pc:spChg>
      </pc:sldChg>
      <pc:sldChg chg="addSp delSp modSp mod modNotesTx">
        <pc:chgData name="Accel GOD" userId="09c9c0f26996b909" providerId="LiveId" clId="{8B428EFE-AB15-41EA-AACD-0DA0E309114F}" dt="2020-11-10T15:11:25.239" v="1046" actId="20577"/>
        <pc:sldMkLst>
          <pc:docMk/>
          <pc:sldMk cId="880705590" sldId="262"/>
        </pc:sldMkLst>
        <pc:spChg chg="del mod">
          <ac:chgData name="Accel GOD" userId="09c9c0f26996b909" providerId="LiveId" clId="{8B428EFE-AB15-41EA-AACD-0DA0E309114F}" dt="2020-11-10T14:46:33.169" v="756" actId="478"/>
          <ac:spMkLst>
            <pc:docMk/>
            <pc:sldMk cId="880705590" sldId="262"/>
            <ac:spMk id="4" creationId="{00000000-0000-0000-0000-000000000000}"/>
          </ac:spMkLst>
        </pc:spChg>
        <pc:spChg chg="mod">
          <ac:chgData name="Accel GOD" userId="09c9c0f26996b909" providerId="LiveId" clId="{8B428EFE-AB15-41EA-AACD-0DA0E309114F}" dt="2020-11-10T15:06:44.781" v="898" actId="20577"/>
          <ac:spMkLst>
            <pc:docMk/>
            <pc:sldMk cId="880705590" sldId="262"/>
            <ac:spMk id="5" creationId="{00000000-0000-0000-0000-000000000000}"/>
          </ac:spMkLst>
        </pc:spChg>
        <pc:picChg chg="add del mod">
          <ac:chgData name="Accel GOD" userId="09c9c0f26996b909" providerId="LiveId" clId="{8B428EFE-AB15-41EA-AACD-0DA0E309114F}" dt="2020-11-10T14:50:05.122" v="829" actId="21"/>
          <ac:picMkLst>
            <pc:docMk/>
            <pc:sldMk cId="880705590" sldId="262"/>
            <ac:picMk id="3" creationId="{8C5B0647-8941-4984-9298-42123E992DCC}"/>
          </ac:picMkLst>
        </pc:picChg>
        <pc:picChg chg="add del">
          <ac:chgData name="Accel GOD" userId="09c9c0f26996b909" providerId="LiveId" clId="{8B428EFE-AB15-41EA-AACD-0DA0E309114F}" dt="2020-11-10T14:49:05.860" v="786"/>
          <ac:picMkLst>
            <pc:docMk/>
            <pc:sldMk cId="880705590" sldId="262"/>
            <ac:picMk id="6" creationId="{DC928823-0954-4970-93E6-CBAD6782F350}"/>
          </ac:picMkLst>
        </pc:picChg>
        <pc:picChg chg="add mod">
          <ac:chgData name="Accel GOD" userId="09c9c0f26996b909" providerId="LiveId" clId="{8B428EFE-AB15-41EA-AACD-0DA0E309114F}" dt="2020-11-10T15:10:53.568" v="971" actId="1076"/>
          <ac:picMkLst>
            <pc:docMk/>
            <pc:sldMk cId="880705590" sldId="262"/>
            <ac:picMk id="8" creationId="{FBE1E141-2037-4C85-9DAA-D60439CC61FB}"/>
          </ac:picMkLst>
        </pc:picChg>
        <pc:picChg chg="add mod">
          <ac:chgData name="Accel GOD" userId="09c9c0f26996b909" providerId="LiveId" clId="{8B428EFE-AB15-41EA-AACD-0DA0E309114F}" dt="2020-11-10T15:11:07.548" v="975" actId="14100"/>
          <ac:picMkLst>
            <pc:docMk/>
            <pc:sldMk cId="880705590" sldId="262"/>
            <ac:picMk id="10" creationId="{107CBC9C-CD2F-4932-BCB4-A33AEF07C53F}"/>
          </ac:picMkLst>
        </pc:picChg>
      </pc:sldChg>
      <pc:sldChg chg="modSp mod">
        <pc:chgData name="Accel GOD" userId="09c9c0f26996b909" providerId="LiveId" clId="{8B428EFE-AB15-41EA-AACD-0DA0E309114F}" dt="2020-11-10T15:20:47.737" v="1313" actId="207"/>
        <pc:sldMkLst>
          <pc:docMk/>
          <pc:sldMk cId="888304381" sldId="265"/>
        </pc:sldMkLst>
        <pc:spChg chg="mod">
          <ac:chgData name="Accel GOD" userId="09c9c0f26996b909" providerId="LiveId" clId="{8B428EFE-AB15-41EA-AACD-0DA0E309114F}" dt="2020-11-10T15:20:47.737" v="1313" actId="207"/>
          <ac:spMkLst>
            <pc:docMk/>
            <pc:sldMk cId="888304381" sldId="265"/>
            <ac:spMk id="7" creationId="{00000000-0000-0000-0000-000000000000}"/>
          </ac:spMkLst>
        </pc:spChg>
      </pc:sldChg>
      <pc:sldChg chg="modSp mod">
        <pc:chgData name="Accel GOD" userId="09c9c0f26996b909" providerId="LiveId" clId="{8B428EFE-AB15-41EA-AACD-0DA0E309114F}" dt="2020-11-10T14:43:50.109" v="752" actId="207"/>
        <pc:sldMkLst>
          <pc:docMk/>
          <pc:sldMk cId="3350644395" sldId="267"/>
        </pc:sldMkLst>
        <pc:spChg chg="mod">
          <ac:chgData name="Accel GOD" userId="09c9c0f26996b909" providerId="LiveId" clId="{8B428EFE-AB15-41EA-AACD-0DA0E309114F}" dt="2020-11-10T14:43:50.109" v="752" actId="207"/>
          <ac:spMkLst>
            <pc:docMk/>
            <pc:sldMk cId="3350644395" sldId="267"/>
            <ac:spMk id="3" creationId="{00000000-0000-0000-0000-000000000000}"/>
          </ac:spMkLst>
        </pc:spChg>
      </pc:sldChg>
      <pc:sldChg chg="modSp mod setBg">
        <pc:chgData name="Accel GOD" userId="09c9c0f26996b909" providerId="LiveId" clId="{8B428EFE-AB15-41EA-AACD-0DA0E309114F}" dt="2020-11-10T14:42:55.459" v="737" actId="207"/>
        <pc:sldMkLst>
          <pc:docMk/>
          <pc:sldMk cId="500620034" sldId="270"/>
        </pc:sldMkLst>
        <pc:spChg chg="mod">
          <ac:chgData name="Accel GOD" userId="09c9c0f26996b909" providerId="LiveId" clId="{8B428EFE-AB15-41EA-AACD-0DA0E309114F}" dt="2020-11-10T14:42:55.459" v="737" actId="207"/>
          <ac:spMkLst>
            <pc:docMk/>
            <pc:sldMk cId="500620034" sldId="270"/>
            <ac:spMk id="5" creationId="{00000000-0000-0000-0000-000000000000}"/>
          </ac:spMkLst>
        </pc:spChg>
      </pc:sldChg>
      <pc:sldChg chg="modSp modAnim">
        <pc:chgData name="Accel GOD" userId="09c9c0f26996b909" providerId="LiveId" clId="{8B428EFE-AB15-41EA-AACD-0DA0E309114F}" dt="2020-11-10T16:08:02.598" v="1482" actId="20577"/>
        <pc:sldMkLst>
          <pc:docMk/>
          <pc:sldMk cId="2564383257" sldId="272"/>
        </pc:sldMkLst>
        <pc:spChg chg="mod">
          <ac:chgData name="Accel GOD" userId="09c9c0f26996b909" providerId="LiveId" clId="{8B428EFE-AB15-41EA-AACD-0DA0E309114F}" dt="2020-11-10T16:08:02.598" v="1482" actId="20577"/>
          <ac:spMkLst>
            <pc:docMk/>
            <pc:sldMk cId="2564383257" sldId="272"/>
            <ac:spMk id="3" creationId="{00000000-0000-0000-0000-000000000000}"/>
          </ac:spMkLst>
        </pc:spChg>
      </pc:sldChg>
      <pc:sldChg chg="modSp mod modAnim">
        <pc:chgData name="Accel GOD" userId="09c9c0f26996b909" providerId="LiveId" clId="{8B428EFE-AB15-41EA-AACD-0DA0E309114F}" dt="2020-11-10T15:22:02.504" v="1345" actId="20577"/>
        <pc:sldMkLst>
          <pc:docMk/>
          <pc:sldMk cId="4112658075" sldId="276"/>
        </pc:sldMkLst>
        <pc:spChg chg="mod">
          <ac:chgData name="Accel GOD" userId="09c9c0f26996b909" providerId="LiveId" clId="{8B428EFE-AB15-41EA-AACD-0DA0E309114F}" dt="2020-11-10T15:22:02.504" v="1345" actId="20577"/>
          <ac:spMkLst>
            <pc:docMk/>
            <pc:sldMk cId="4112658075" sldId="276"/>
            <ac:spMk id="2" creationId="{00000000-0000-0000-0000-000000000000}"/>
          </ac:spMkLst>
        </pc:spChg>
        <pc:spChg chg="mod">
          <ac:chgData name="Accel GOD" userId="09c9c0f26996b909" providerId="LiveId" clId="{8B428EFE-AB15-41EA-AACD-0DA0E309114F}" dt="2020-11-10T14:43:17.413" v="742" actId="207"/>
          <ac:spMkLst>
            <pc:docMk/>
            <pc:sldMk cId="4112658075" sldId="276"/>
            <ac:spMk id="5" creationId="{00000000-0000-0000-0000-000000000000}"/>
          </ac:spMkLst>
        </pc:spChg>
      </pc:sldChg>
      <pc:sldChg chg="modSp mod">
        <pc:chgData name="Accel GOD" userId="09c9c0f26996b909" providerId="LiveId" clId="{8B428EFE-AB15-41EA-AACD-0DA0E309114F}" dt="2020-11-10T14:42:51.494" v="736" actId="207"/>
        <pc:sldMkLst>
          <pc:docMk/>
          <pc:sldMk cId="3233541947" sldId="277"/>
        </pc:sldMkLst>
        <pc:spChg chg="mod">
          <ac:chgData name="Accel GOD" userId="09c9c0f26996b909" providerId="LiveId" clId="{8B428EFE-AB15-41EA-AACD-0DA0E309114F}" dt="2020-11-10T14:42:51.494" v="736" actId="207"/>
          <ac:spMkLst>
            <pc:docMk/>
            <pc:sldMk cId="3233541947" sldId="277"/>
            <ac:spMk id="3" creationId="{00000000-0000-0000-0000-000000000000}"/>
          </ac:spMkLst>
        </pc:spChg>
      </pc:sldChg>
      <pc:sldChg chg="modSp mod">
        <pc:chgData name="Accel GOD" userId="09c9c0f26996b909" providerId="LiveId" clId="{8B428EFE-AB15-41EA-AACD-0DA0E309114F}" dt="2020-11-10T14:42:44.200" v="734" actId="207"/>
        <pc:sldMkLst>
          <pc:docMk/>
          <pc:sldMk cId="287928919" sldId="278"/>
        </pc:sldMkLst>
        <pc:spChg chg="mod">
          <ac:chgData name="Accel GOD" userId="09c9c0f26996b909" providerId="LiveId" clId="{8B428EFE-AB15-41EA-AACD-0DA0E309114F}" dt="2020-11-10T14:42:44.200" v="734" actId="207"/>
          <ac:spMkLst>
            <pc:docMk/>
            <pc:sldMk cId="287928919" sldId="278"/>
            <ac:spMk id="3" creationId="{00000000-0000-0000-0000-000000000000}"/>
          </ac:spMkLst>
        </pc:spChg>
      </pc:sldChg>
      <pc:sldChg chg="modSp modAnim">
        <pc:chgData name="Accel GOD" userId="09c9c0f26996b909" providerId="LiveId" clId="{8B428EFE-AB15-41EA-AACD-0DA0E309114F}" dt="2020-11-10T14:43:03.591" v="738" actId="207"/>
        <pc:sldMkLst>
          <pc:docMk/>
          <pc:sldMk cId="3030966456" sldId="279"/>
        </pc:sldMkLst>
        <pc:spChg chg="mod">
          <ac:chgData name="Accel GOD" userId="09c9c0f26996b909" providerId="LiveId" clId="{8B428EFE-AB15-41EA-AACD-0DA0E309114F}" dt="2020-11-10T14:43:03.591" v="738" actId="207"/>
          <ac:spMkLst>
            <pc:docMk/>
            <pc:sldMk cId="3030966456" sldId="279"/>
            <ac:spMk id="3" creationId="{00000000-0000-0000-0000-000000000000}"/>
          </ac:spMkLst>
        </pc:spChg>
      </pc:sldChg>
      <pc:sldChg chg="modSp mod setBg">
        <pc:chgData name="Accel GOD" userId="09c9c0f26996b909" providerId="LiveId" clId="{8B428EFE-AB15-41EA-AACD-0DA0E309114F}" dt="2020-11-10T15:22:08.541" v="1359" actId="20577"/>
        <pc:sldMkLst>
          <pc:docMk/>
          <pc:sldMk cId="1875761360" sldId="280"/>
        </pc:sldMkLst>
        <pc:spChg chg="mod">
          <ac:chgData name="Accel GOD" userId="09c9c0f26996b909" providerId="LiveId" clId="{8B428EFE-AB15-41EA-AACD-0DA0E309114F}" dt="2020-11-10T15:22:08.541" v="1359" actId="20577"/>
          <ac:spMkLst>
            <pc:docMk/>
            <pc:sldMk cId="1875761360" sldId="280"/>
            <ac:spMk id="2" creationId="{00000000-0000-0000-0000-000000000000}"/>
          </ac:spMkLst>
        </pc:spChg>
        <pc:spChg chg="mod">
          <ac:chgData name="Accel GOD" userId="09c9c0f26996b909" providerId="LiveId" clId="{8B428EFE-AB15-41EA-AACD-0DA0E309114F}" dt="2020-11-10T15:22:06.229" v="1353" actId="20577"/>
          <ac:spMkLst>
            <pc:docMk/>
            <pc:sldMk cId="1875761360" sldId="280"/>
            <ac:spMk id="3" creationId="{00000000-0000-0000-0000-000000000000}"/>
          </ac:spMkLst>
        </pc:spChg>
      </pc:sldChg>
      <pc:sldChg chg="modSp mod modAnim">
        <pc:chgData name="Accel GOD" userId="09c9c0f26996b909" providerId="LiveId" clId="{8B428EFE-AB15-41EA-AACD-0DA0E309114F}" dt="2020-11-10T15:22:07.134" v="1355" actId="20577"/>
        <pc:sldMkLst>
          <pc:docMk/>
          <pc:sldMk cId="3149763374" sldId="284"/>
        </pc:sldMkLst>
        <pc:spChg chg="mod">
          <ac:chgData name="Accel GOD" userId="09c9c0f26996b909" providerId="LiveId" clId="{8B428EFE-AB15-41EA-AACD-0DA0E309114F}" dt="2020-11-10T15:22:07.134" v="1355" actId="20577"/>
          <ac:spMkLst>
            <pc:docMk/>
            <pc:sldMk cId="3149763374" sldId="284"/>
            <ac:spMk id="2" creationId="{00000000-0000-0000-0000-000000000000}"/>
          </ac:spMkLst>
        </pc:spChg>
        <pc:spChg chg="mod">
          <ac:chgData name="Accel GOD" userId="09c9c0f26996b909" providerId="LiveId" clId="{8B428EFE-AB15-41EA-AACD-0DA0E309114F}" dt="2020-11-10T15:21:41.495" v="1336" actId="20577"/>
          <ac:spMkLst>
            <pc:docMk/>
            <pc:sldMk cId="3149763374" sldId="284"/>
            <ac:spMk id="3" creationId="{00000000-0000-0000-0000-000000000000}"/>
          </ac:spMkLst>
        </pc:spChg>
      </pc:sldChg>
      <pc:sldChg chg="modSp mod modAnim">
        <pc:chgData name="Accel GOD" userId="09c9c0f26996b909" providerId="LiveId" clId="{8B428EFE-AB15-41EA-AACD-0DA0E309114F}" dt="2020-11-10T15:22:04.560" v="1349" actId="20577"/>
        <pc:sldMkLst>
          <pc:docMk/>
          <pc:sldMk cId="487998179" sldId="285"/>
        </pc:sldMkLst>
        <pc:spChg chg="mod">
          <ac:chgData name="Accel GOD" userId="09c9c0f26996b909" providerId="LiveId" clId="{8B428EFE-AB15-41EA-AACD-0DA0E309114F}" dt="2020-11-10T15:22:04.560" v="1349" actId="20577"/>
          <ac:spMkLst>
            <pc:docMk/>
            <pc:sldMk cId="487998179" sldId="285"/>
            <ac:spMk id="2" creationId="{00000000-0000-0000-0000-000000000000}"/>
          </ac:spMkLst>
        </pc:spChg>
        <pc:spChg chg="mod">
          <ac:chgData name="Accel GOD" userId="09c9c0f26996b909" providerId="LiveId" clId="{8B428EFE-AB15-41EA-AACD-0DA0E309114F}" dt="2020-11-10T15:21:50.304" v="1341" actId="113"/>
          <ac:spMkLst>
            <pc:docMk/>
            <pc:sldMk cId="487998179" sldId="285"/>
            <ac:spMk id="3" creationId="{00000000-0000-0000-0000-000000000000}"/>
          </ac:spMkLst>
        </pc:spChg>
      </pc:sldChg>
      <pc:sldChg chg="modSp modAnim">
        <pc:chgData name="Accel GOD" userId="09c9c0f26996b909" providerId="LiveId" clId="{8B428EFE-AB15-41EA-AACD-0DA0E309114F}" dt="2020-11-10T14:43:19.883" v="743" actId="207"/>
        <pc:sldMkLst>
          <pc:docMk/>
          <pc:sldMk cId="4189429893" sldId="286"/>
        </pc:sldMkLst>
        <pc:spChg chg="mod">
          <ac:chgData name="Accel GOD" userId="09c9c0f26996b909" providerId="LiveId" clId="{8B428EFE-AB15-41EA-AACD-0DA0E309114F}" dt="2020-11-10T14:43:19.883" v="743" actId="207"/>
          <ac:spMkLst>
            <pc:docMk/>
            <pc:sldMk cId="4189429893" sldId="286"/>
            <ac:spMk id="5" creationId="{00000000-0000-0000-0000-000000000000}"/>
          </ac:spMkLst>
        </pc:spChg>
      </pc:sldChg>
      <pc:sldChg chg="addSp delSp modSp add mod">
        <pc:chgData name="Accel GOD" userId="09c9c0f26996b909" providerId="LiveId" clId="{8B428EFE-AB15-41EA-AACD-0DA0E309114F}" dt="2020-11-10T15:23:03.096" v="1399" actId="20577"/>
        <pc:sldMkLst>
          <pc:docMk/>
          <pc:sldMk cId="984691667" sldId="287"/>
        </pc:sldMkLst>
        <pc:spChg chg="mod">
          <ac:chgData name="Accel GOD" userId="09c9c0f26996b909" providerId="LiveId" clId="{8B428EFE-AB15-41EA-AACD-0DA0E309114F}" dt="2020-11-10T15:23:01.443" v="1397" actId="20577"/>
          <ac:spMkLst>
            <pc:docMk/>
            <pc:sldMk cId="984691667" sldId="287"/>
            <ac:spMk id="2" creationId="{00000000-0000-0000-0000-000000000000}"/>
          </ac:spMkLst>
        </pc:spChg>
        <pc:spChg chg="del">
          <ac:chgData name="Accel GOD" userId="09c9c0f26996b909" providerId="LiveId" clId="{8B428EFE-AB15-41EA-AACD-0DA0E309114F}" dt="2020-11-05T16:22:35.583" v="40" actId="478"/>
          <ac:spMkLst>
            <pc:docMk/>
            <pc:sldMk cId="984691667" sldId="287"/>
            <ac:spMk id="5" creationId="{00000000-0000-0000-0000-000000000000}"/>
          </ac:spMkLst>
        </pc:spChg>
        <pc:spChg chg="add mod">
          <ac:chgData name="Accel GOD" userId="09c9c0f26996b909" providerId="LiveId" clId="{8B428EFE-AB15-41EA-AACD-0DA0E309114F}" dt="2020-11-10T15:23:03.096" v="1399" actId="20577"/>
          <ac:spMkLst>
            <pc:docMk/>
            <pc:sldMk cId="984691667" sldId="287"/>
            <ac:spMk id="6" creationId="{38658DD4-62B2-40C1-8808-463F48E3AA71}"/>
          </ac:spMkLst>
        </pc:spChg>
        <pc:picChg chg="add mod">
          <ac:chgData name="Accel GOD" userId="09c9c0f26996b909" providerId="LiveId" clId="{8B428EFE-AB15-41EA-AACD-0DA0E309114F}" dt="2020-11-05T16:35:22.109" v="89" actId="1076"/>
          <ac:picMkLst>
            <pc:docMk/>
            <pc:sldMk cId="984691667" sldId="287"/>
            <ac:picMk id="4" creationId="{53388E2A-AC46-4809-AA91-1927AB527349}"/>
          </ac:picMkLst>
        </pc:picChg>
      </pc:sldChg>
      <pc:sldChg chg="add del">
        <pc:chgData name="Accel GOD" userId="09c9c0f26996b909" providerId="LiveId" clId="{8B428EFE-AB15-41EA-AACD-0DA0E309114F}" dt="2020-11-05T16:22:42.808" v="41" actId="2696"/>
        <pc:sldMkLst>
          <pc:docMk/>
          <pc:sldMk cId="1450427634" sldId="288"/>
        </pc:sldMkLst>
      </pc:sldChg>
      <pc:sldChg chg="addSp modSp add mod">
        <pc:chgData name="Accel GOD" userId="09c9c0f26996b909" providerId="LiveId" clId="{8B428EFE-AB15-41EA-AACD-0DA0E309114F}" dt="2020-11-10T15:23:08.147" v="1403" actId="20577"/>
        <pc:sldMkLst>
          <pc:docMk/>
          <pc:sldMk cId="1671890394" sldId="288"/>
        </pc:sldMkLst>
        <pc:spChg chg="mod">
          <ac:chgData name="Accel GOD" userId="09c9c0f26996b909" providerId="LiveId" clId="{8B428EFE-AB15-41EA-AACD-0DA0E309114F}" dt="2020-11-10T15:23:05.972" v="1401" actId="20577"/>
          <ac:spMkLst>
            <pc:docMk/>
            <pc:sldMk cId="1671890394" sldId="288"/>
            <ac:spMk id="2" creationId="{00000000-0000-0000-0000-000000000000}"/>
          </ac:spMkLst>
        </pc:spChg>
        <pc:spChg chg="add mod">
          <ac:chgData name="Accel GOD" userId="09c9c0f26996b909" providerId="LiveId" clId="{8B428EFE-AB15-41EA-AACD-0DA0E309114F}" dt="2020-11-10T15:23:08.147" v="1403" actId="20577"/>
          <ac:spMkLst>
            <pc:docMk/>
            <pc:sldMk cId="1671890394" sldId="288"/>
            <ac:spMk id="5" creationId="{EDBE5DF7-4650-4CA8-8948-B491767246F5}"/>
          </ac:spMkLst>
        </pc:spChg>
        <pc:picChg chg="add mod">
          <ac:chgData name="Accel GOD" userId="09c9c0f26996b909" providerId="LiveId" clId="{8B428EFE-AB15-41EA-AACD-0DA0E309114F}" dt="2020-11-05T16:35:27.016" v="91" actId="1076"/>
          <ac:picMkLst>
            <pc:docMk/>
            <pc:sldMk cId="1671890394" sldId="288"/>
            <ac:picMk id="4" creationId="{E7E3BBFB-715C-4091-814C-3A7A436A03BE}"/>
          </ac:picMkLst>
        </pc:picChg>
      </pc:sldChg>
      <pc:sldChg chg="addSp modSp add mod">
        <pc:chgData name="Accel GOD" userId="09c9c0f26996b909" providerId="LiveId" clId="{8B428EFE-AB15-41EA-AACD-0DA0E309114F}" dt="2020-11-10T15:23:14.333" v="1409" actId="20577"/>
        <pc:sldMkLst>
          <pc:docMk/>
          <pc:sldMk cId="512860881" sldId="289"/>
        </pc:sldMkLst>
        <pc:spChg chg="mod">
          <ac:chgData name="Accel GOD" userId="09c9c0f26996b909" providerId="LiveId" clId="{8B428EFE-AB15-41EA-AACD-0DA0E309114F}" dt="2020-11-10T15:23:12.346" v="1407" actId="20577"/>
          <ac:spMkLst>
            <pc:docMk/>
            <pc:sldMk cId="512860881" sldId="289"/>
            <ac:spMk id="2" creationId="{00000000-0000-0000-0000-000000000000}"/>
          </ac:spMkLst>
        </pc:spChg>
        <pc:spChg chg="add mod">
          <ac:chgData name="Accel GOD" userId="09c9c0f26996b909" providerId="LiveId" clId="{8B428EFE-AB15-41EA-AACD-0DA0E309114F}" dt="2020-11-10T15:23:14.333" v="1409" actId="20577"/>
          <ac:spMkLst>
            <pc:docMk/>
            <pc:sldMk cId="512860881" sldId="289"/>
            <ac:spMk id="5" creationId="{7AEE2654-774E-46A7-9ECD-2612A522EC27}"/>
          </ac:spMkLst>
        </pc:spChg>
        <pc:picChg chg="add mod">
          <ac:chgData name="Accel GOD" userId="09c9c0f26996b909" providerId="LiveId" clId="{8B428EFE-AB15-41EA-AACD-0DA0E309114F}" dt="2020-11-05T16:35:58.935" v="125" actId="14100"/>
          <ac:picMkLst>
            <pc:docMk/>
            <pc:sldMk cId="512860881" sldId="289"/>
            <ac:picMk id="4" creationId="{3AB69670-C3AE-48C6-BC36-39656DD4A18E}"/>
          </ac:picMkLst>
        </pc:picChg>
      </pc:sldChg>
      <pc:sldChg chg="addSp modSp add mod">
        <pc:chgData name="Accel GOD" userId="09c9c0f26996b909" providerId="LiveId" clId="{8B428EFE-AB15-41EA-AACD-0DA0E309114F}" dt="2020-11-10T15:23:24.043" v="1413" actId="20577"/>
        <pc:sldMkLst>
          <pc:docMk/>
          <pc:sldMk cId="35561789" sldId="290"/>
        </pc:sldMkLst>
        <pc:spChg chg="mod">
          <ac:chgData name="Accel GOD" userId="09c9c0f26996b909" providerId="LiveId" clId="{8B428EFE-AB15-41EA-AACD-0DA0E309114F}" dt="2020-11-10T15:23:21.504" v="1411" actId="20577"/>
          <ac:spMkLst>
            <pc:docMk/>
            <pc:sldMk cId="35561789" sldId="290"/>
            <ac:spMk id="2" creationId="{00000000-0000-0000-0000-000000000000}"/>
          </ac:spMkLst>
        </pc:spChg>
        <pc:spChg chg="add mod">
          <ac:chgData name="Accel GOD" userId="09c9c0f26996b909" providerId="LiveId" clId="{8B428EFE-AB15-41EA-AACD-0DA0E309114F}" dt="2020-11-10T15:23:24.043" v="1413" actId="20577"/>
          <ac:spMkLst>
            <pc:docMk/>
            <pc:sldMk cId="35561789" sldId="290"/>
            <ac:spMk id="5" creationId="{B090C5EE-BAFB-409A-8764-390355ABAD77}"/>
          </ac:spMkLst>
        </pc:spChg>
        <pc:picChg chg="add mod">
          <ac:chgData name="Accel GOD" userId="09c9c0f26996b909" providerId="LiveId" clId="{8B428EFE-AB15-41EA-AACD-0DA0E309114F}" dt="2020-11-05T16:36:55.279" v="200" actId="1076"/>
          <ac:picMkLst>
            <pc:docMk/>
            <pc:sldMk cId="35561789" sldId="290"/>
            <ac:picMk id="4" creationId="{3C9641DE-7C40-43C3-B684-A0C235AB8244}"/>
          </ac:picMkLst>
        </pc:picChg>
      </pc:sldChg>
      <pc:sldChg chg="addSp modSp add mod">
        <pc:chgData name="Accel GOD" userId="09c9c0f26996b909" providerId="LiveId" clId="{8B428EFE-AB15-41EA-AACD-0DA0E309114F}" dt="2020-11-10T15:23:28.957" v="1417" actId="20577"/>
        <pc:sldMkLst>
          <pc:docMk/>
          <pc:sldMk cId="868290241" sldId="291"/>
        </pc:sldMkLst>
        <pc:spChg chg="mod">
          <ac:chgData name="Accel GOD" userId="09c9c0f26996b909" providerId="LiveId" clId="{8B428EFE-AB15-41EA-AACD-0DA0E309114F}" dt="2020-11-10T15:23:26.998" v="1415" actId="20577"/>
          <ac:spMkLst>
            <pc:docMk/>
            <pc:sldMk cId="868290241" sldId="291"/>
            <ac:spMk id="2" creationId="{00000000-0000-0000-0000-000000000000}"/>
          </ac:spMkLst>
        </pc:spChg>
        <pc:spChg chg="add mod">
          <ac:chgData name="Accel GOD" userId="09c9c0f26996b909" providerId="LiveId" clId="{8B428EFE-AB15-41EA-AACD-0DA0E309114F}" dt="2020-11-10T15:23:28.957" v="1417" actId="20577"/>
          <ac:spMkLst>
            <pc:docMk/>
            <pc:sldMk cId="868290241" sldId="291"/>
            <ac:spMk id="5" creationId="{1833B264-325D-4771-AC86-D0388E8C8A3D}"/>
          </ac:spMkLst>
        </pc:spChg>
        <pc:picChg chg="add mod">
          <ac:chgData name="Accel GOD" userId="09c9c0f26996b909" providerId="LiveId" clId="{8B428EFE-AB15-41EA-AACD-0DA0E309114F}" dt="2020-11-05T16:37:17.026" v="259" actId="1076"/>
          <ac:picMkLst>
            <pc:docMk/>
            <pc:sldMk cId="868290241" sldId="291"/>
            <ac:picMk id="4" creationId="{8109E969-08B1-487E-A276-88169494639D}"/>
          </ac:picMkLst>
        </pc:picChg>
      </pc:sldChg>
      <pc:sldChg chg="addSp delSp modSp add mod">
        <pc:chgData name="Accel GOD" userId="09c9c0f26996b909" providerId="LiveId" clId="{8B428EFE-AB15-41EA-AACD-0DA0E309114F}" dt="2020-11-10T15:23:39.925" v="1425" actId="20577"/>
        <pc:sldMkLst>
          <pc:docMk/>
          <pc:sldMk cId="3923975199" sldId="292"/>
        </pc:sldMkLst>
        <pc:spChg chg="mod">
          <ac:chgData name="Accel GOD" userId="09c9c0f26996b909" providerId="LiveId" clId="{8B428EFE-AB15-41EA-AACD-0DA0E309114F}" dt="2020-11-10T15:23:38.316" v="1423" actId="20577"/>
          <ac:spMkLst>
            <pc:docMk/>
            <pc:sldMk cId="3923975199" sldId="292"/>
            <ac:spMk id="2" creationId="{00000000-0000-0000-0000-000000000000}"/>
          </ac:spMkLst>
        </pc:spChg>
        <pc:spChg chg="add mod">
          <ac:chgData name="Accel GOD" userId="09c9c0f26996b909" providerId="LiveId" clId="{8B428EFE-AB15-41EA-AACD-0DA0E309114F}" dt="2020-11-10T15:23:39.925" v="1425" actId="20577"/>
          <ac:spMkLst>
            <pc:docMk/>
            <pc:sldMk cId="3923975199" sldId="292"/>
            <ac:spMk id="5" creationId="{5928FE91-1E41-4CF0-A96C-57F2A32AE228}"/>
          </ac:spMkLst>
        </pc:spChg>
        <pc:picChg chg="add del mod">
          <ac:chgData name="Accel GOD" userId="09c9c0f26996b909" providerId="LiveId" clId="{8B428EFE-AB15-41EA-AACD-0DA0E309114F}" dt="2020-11-05T16:38:53.842" v="353" actId="478"/>
          <ac:picMkLst>
            <pc:docMk/>
            <pc:sldMk cId="3923975199" sldId="292"/>
            <ac:picMk id="4" creationId="{A801E838-8DF8-49BE-B749-B11895D7F12D}"/>
          </ac:picMkLst>
        </pc:picChg>
        <pc:picChg chg="add mod">
          <ac:chgData name="Accel GOD" userId="09c9c0f26996b909" providerId="LiveId" clId="{8B428EFE-AB15-41EA-AACD-0DA0E309114F}" dt="2020-11-05T16:39:03.877" v="357" actId="1076"/>
          <ac:picMkLst>
            <pc:docMk/>
            <pc:sldMk cId="3923975199" sldId="292"/>
            <ac:picMk id="7" creationId="{F2E737B2-D32F-47DD-9605-7A04E2D18A0D}"/>
          </ac:picMkLst>
        </pc:picChg>
      </pc:sldChg>
      <pc:sldChg chg="addSp delSp modSp add mod">
        <pc:chgData name="Accel GOD" userId="09c9c0f26996b909" providerId="LiveId" clId="{8B428EFE-AB15-41EA-AACD-0DA0E309114F}" dt="2020-11-10T15:23:45.064" v="1429" actId="20577"/>
        <pc:sldMkLst>
          <pc:docMk/>
          <pc:sldMk cId="57492191" sldId="293"/>
        </pc:sldMkLst>
        <pc:spChg chg="mod">
          <ac:chgData name="Accel GOD" userId="09c9c0f26996b909" providerId="LiveId" clId="{8B428EFE-AB15-41EA-AACD-0DA0E309114F}" dt="2020-11-10T15:23:42.852" v="1427" actId="20577"/>
          <ac:spMkLst>
            <pc:docMk/>
            <pc:sldMk cId="57492191" sldId="293"/>
            <ac:spMk id="2" creationId="{00000000-0000-0000-0000-000000000000}"/>
          </ac:spMkLst>
        </pc:spChg>
        <pc:spChg chg="add del">
          <ac:chgData name="Accel GOD" userId="09c9c0f26996b909" providerId="LiveId" clId="{8B428EFE-AB15-41EA-AACD-0DA0E309114F}" dt="2020-11-05T16:27:31.742" v="56"/>
          <ac:spMkLst>
            <pc:docMk/>
            <pc:sldMk cId="57492191" sldId="293"/>
            <ac:spMk id="3" creationId="{B2FECF49-34E4-479E-897B-45C2DDE16B48}"/>
          </ac:spMkLst>
        </pc:spChg>
        <pc:spChg chg="add mod">
          <ac:chgData name="Accel GOD" userId="09c9c0f26996b909" providerId="LiveId" clId="{8B428EFE-AB15-41EA-AACD-0DA0E309114F}" dt="2020-11-10T15:23:45.064" v="1429" actId="20577"/>
          <ac:spMkLst>
            <pc:docMk/>
            <pc:sldMk cId="57492191" sldId="293"/>
            <ac:spMk id="6" creationId="{BDE95874-EB71-4374-846E-6C7B82711995}"/>
          </ac:spMkLst>
        </pc:spChg>
        <pc:picChg chg="add del mod">
          <ac:chgData name="Accel GOD" userId="09c9c0f26996b909" providerId="LiveId" clId="{8B428EFE-AB15-41EA-AACD-0DA0E309114F}" dt="2020-11-05T16:40:24.871" v="423" actId="478"/>
          <ac:picMkLst>
            <pc:docMk/>
            <pc:sldMk cId="57492191" sldId="293"/>
            <ac:picMk id="5" creationId="{ABE5FC49-92DF-48B8-AB5F-BAEBBE50D533}"/>
          </ac:picMkLst>
        </pc:picChg>
        <pc:picChg chg="add mod">
          <ac:chgData name="Accel GOD" userId="09c9c0f26996b909" providerId="LiveId" clId="{8B428EFE-AB15-41EA-AACD-0DA0E309114F}" dt="2020-11-05T16:40:31.006" v="425" actId="1076"/>
          <ac:picMkLst>
            <pc:docMk/>
            <pc:sldMk cId="57492191" sldId="293"/>
            <ac:picMk id="8" creationId="{7335AFCD-F990-49A9-826B-932AC65524DA}"/>
          </ac:picMkLst>
        </pc:picChg>
      </pc:sldChg>
      <pc:sldChg chg="add del">
        <pc:chgData name="Accel GOD" userId="09c9c0f26996b909" providerId="LiveId" clId="{8B428EFE-AB15-41EA-AACD-0DA0E309114F}" dt="2020-11-05T16:42:06.711" v="566" actId="2696"/>
        <pc:sldMkLst>
          <pc:docMk/>
          <pc:sldMk cId="3735519369" sldId="294"/>
        </pc:sldMkLst>
      </pc:sldChg>
      <pc:sldChg chg="addSp modSp add mod">
        <pc:chgData name="Accel GOD" userId="09c9c0f26996b909" providerId="LiveId" clId="{8B428EFE-AB15-41EA-AACD-0DA0E309114F}" dt="2020-11-10T15:23:56.020" v="1437" actId="20577"/>
        <pc:sldMkLst>
          <pc:docMk/>
          <pc:sldMk cId="3916814230" sldId="295"/>
        </pc:sldMkLst>
        <pc:spChg chg="mod">
          <ac:chgData name="Accel GOD" userId="09c9c0f26996b909" providerId="LiveId" clId="{8B428EFE-AB15-41EA-AACD-0DA0E309114F}" dt="2020-11-10T15:23:53.732" v="1435" actId="20577"/>
          <ac:spMkLst>
            <pc:docMk/>
            <pc:sldMk cId="3916814230" sldId="295"/>
            <ac:spMk id="2" creationId="{00000000-0000-0000-0000-000000000000}"/>
          </ac:spMkLst>
        </pc:spChg>
        <pc:spChg chg="add mod">
          <ac:chgData name="Accel GOD" userId="09c9c0f26996b909" providerId="LiveId" clId="{8B428EFE-AB15-41EA-AACD-0DA0E309114F}" dt="2020-11-10T15:23:56.020" v="1437" actId="20577"/>
          <ac:spMkLst>
            <pc:docMk/>
            <pc:sldMk cId="3916814230" sldId="295"/>
            <ac:spMk id="5" creationId="{B9C7D19D-CA39-4931-A59C-E60DAD1E9948}"/>
          </ac:spMkLst>
        </pc:spChg>
        <pc:picChg chg="add mod">
          <ac:chgData name="Accel GOD" userId="09c9c0f26996b909" providerId="LiveId" clId="{8B428EFE-AB15-41EA-AACD-0DA0E309114F}" dt="2020-11-05T16:41:20.628" v="458" actId="1076"/>
          <ac:picMkLst>
            <pc:docMk/>
            <pc:sldMk cId="3916814230" sldId="295"/>
            <ac:picMk id="4" creationId="{3A762861-73AD-4503-8F0B-39814B7A9B90}"/>
          </ac:picMkLst>
        </pc:picChg>
      </pc:sldChg>
      <pc:sldChg chg="addSp delSp modSp add mod">
        <pc:chgData name="Accel GOD" userId="09c9c0f26996b909" providerId="LiveId" clId="{8B428EFE-AB15-41EA-AACD-0DA0E309114F}" dt="2020-11-10T15:24:01.780" v="1441" actId="20577"/>
        <pc:sldMkLst>
          <pc:docMk/>
          <pc:sldMk cId="1122511218" sldId="296"/>
        </pc:sldMkLst>
        <pc:spChg chg="mod">
          <ac:chgData name="Accel GOD" userId="09c9c0f26996b909" providerId="LiveId" clId="{8B428EFE-AB15-41EA-AACD-0DA0E309114F}" dt="2020-11-10T15:23:59.974" v="1439" actId="20577"/>
          <ac:spMkLst>
            <pc:docMk/>
            <pc:sldMk cId="1122511218" sldId="296"/>
            <ac:spMk id="2" creationId="{00000000-0000-0000-0000-000000000000}"/>
          </ac:spMkLst>
        </pc:spChg>
        <pc:spChg chg="add mod">
          <ac:chgData name="Accel GOD" userId="09c9c0f26996b909" providerId="LiveId" clId="{8B428EFE-AB15-41EA-AACD-0DA0E309114F}" dt="2020-11-10T15:24:01.780" v="1441" actId="20577"/>
          <ac:spMkLst>
            <pc:docMk/>
            <pc:sldMk cId="1122511218" sldId="296"/>
            <ac:spMk id="9" creationId="{4C9C7228-0693-4484-A5C0-909BB2132B23}"/>
          </ac:spMkLst>
        </pc:spChg>
        <pc:picChg chg="add del mod">
          <ac:chgData name="Accel GOD" userId="09c9c0f26996b909" providerId="LiveId" clId="{8B428EFE-AB15-41EA-AACD-0DA0E309114F}" dt="2020-11-05T16:32:37.167" v="68" actId="478"/>
          <ac:picMkLst>
            <pc:docMk/>
            <pc:sldMk cId="1122511218" sldId="296"/>
            <ac:picMk id="4" creationId="{CF0D77CD-9E14-480B-8F4C-6F8BF95E5816}"/>
          </ac:picMkLst>
        </pc:picChg>
        <pc:picChg chg="add del mod">
          <ac:chgData name="Accel GOD" userId="09c9c0f26996b909" providerId="LiveId" clId="{8B428EFE-AB15-41EA-AACD-0DA0E309114F}" dt="2020-11-05T16:33:03.416" v="71" actId="478"/>
          <ac:picMkLst>
            <pc:docMk/>
            <pc:sldMk cId="1122511218" sldId="296"/>
            <ac:picMk id="6" creationId="{87D2CE52-976C-402A-BCDA-F5104CAD7EF7}"/>
          </ac:picMkLst>
        </pc:picChg>
        <pc:picChg chg="add mod">
          <ac:chgData name="Accel GOD" userId="09c9c0f26996b909" providerId="LiveId" clId="{8B428EFE-AB15-41EA-AACD-0DA0E309114F}" dt="2020-11-05T16:42:02.540" v="565" actId="1076"/>
          <ac:picMkLst>
            <pc:docMk/>
            <pc:sldMk cId="1122511218" sldId="296"/>
            <ac:picMk id="8" creationId="{DB0FF5D4-B2DB-44CC-A4F4-7591A66616CB}"/>
          </ac:picMkLst>
        </pc:picChg>
      </pc:sldChg>
      <pc:sldChg chg="addSp modSp add mod">
        <pc:chgData name="Accel GOD" userId="09c9c0f26996b909" providerId="LiveId" clId="{8B428EFE-AB15-41EA-AACD-0DA0E309114F}" dt="2020-11-10T15:23:50.394" v="1433" actId="20577"/>
        <pc:sldMkLst>
          <pc:docMk/>
          <pc:sldMk cId="2989107690" sldId="297"/>
        </pc:sldMkLst>
        <pc:spChg chg="mod">
          <ac:chgData name="Accel GOD" userId="09c9c0f26996b909" providerId="LiveId" clId="{8B428EFE-AB15-41EA-AACD-0DA0E309114F}" dt="2020-11-10T15:23:48.616" v="1431" actId="20577"/>
          <ac:spMkLst>
            <pc:docMk/>
            <pc:sldMk cId="2989107690" sldId="297"/>
            <ac:spMk id="2" creationId="{00000000-0000-0000-0000-000000000000}"/>
          </ac:spMkLst>
        </pc:spChg>
        <pc:spChg chg="add mod">
          <ac:chgData name="Accel GOD" userId="09c9c0f26996b909" providerId="LiveId" clId="{8B428EFE-AB15-41EA-AACD-0DA0E309114F}" dt="2020-11-10T15:23:50.394" v="1433" actId="20577"/>
          <ac:spMkLst>
            <pc:docMk/>
            <pc:sldMk cId="2989107690" sldId="297"/>
            <ac:spMk id="5" creationId="{B5030FF0-A890-47CB-962C-D38025820A48}"/>
          </ac:spMkLst>
        </pc:spChg>
        <pc:picChg chg="add mod">
          <ac:chgData name="Accel GOD" userId="09c9c0f26996b909" providerId="LiveId" clId="{8B428EFE-AB15-41EA-AACD-0DA0E309114F}" dt="2020-11-05T16:40:53.274" v="456" actId="1076"/>
          <ac:picMkLst>
            <pc:docMk/>
            <pc:sldMk cId="2989107690" sldId="297"/>
            <ac:picMk id="4" creationId="{6BF674CC-368A-4BA8-B3B4-27E73C08C597}"/>
          </ac:picMkLst>
        </pc:picChg>
      </pc:sldChg>
      <pc:sldChg chg="addSp modSp add mod">
        <pc:chgData name="Accel GOD" userId="09c9c0f26996b909" providerId="LiveId" clId="{8B428EFE-AB15-41EA-AACD-0DA0E309114F}" dt="2020-11-10T15:23:35.522" v="1421" actId="20577"/>
        <pc:sldMkLst>
          <pc:docMk/>
          <pc:sldMk cId="2246184348" sldId="298"/>
        </pc:sldMkLst>
        <pc:spChg chg="mod">
          <ac:chgData name="Accel GOD" userId="09c9c0f26996b909" providerId="LiveId" clId="{8B428EFE-AB15-41EA-AACD-0DA0E309114F}" dt="2020-11-10T15:23:33.765" v="1419" actId="20577"/>
          <ac:spMkLst>
            <pc:docMk/>
            <pc:sldMk cId="2246184348" sldId="298"/>
            <ac:spMk id="2" creationId="{00000000-0000-0000-0000-000000000000}"/>
          </ac:spMkLst>
        </pc:spChg>
        <pc:spChg chg="add mod">
          <ac:chgData name="Accel GOD" userId="09c9c0f26996b909" providerId="LiveId" clId="{8B428EFE-AB15-41EA-AACD-0DA0E309114F}" dt="2020-11-10T15:23:35.522" v="1421" actId="20577"/>
          <ac:spMkLst>
            <pc:docMk/>
            <pc:sldMk cId="2246184348" sldId="298"/>
            <ac:spMk id="5" creationId="{3D7B3ADF-8A67-4F8A-8948-9913E633E8E1}"/>
          </ac:spMkLst>
        </pc:spChg>
        <pc:picChg chg="add mod">
          <ac:chgData name="Accel GOD" userId="09c9c0f26996b909" providerId="LiveId" clId="{8B428EFE-AB15-41EA-AACD-0DA0E309114F}" dt="2020-11-05T16:37:41.946" v="302" actId="1076"/>
          <ac:picMkLst>
            <pc:docMk/>
            <pc:sldMk cId="2246184348" sldId="298"/>
            <ac:picMk id="4" creationId="{C86BFF3F-C8BE-4C70-A6B2-21EAD36BD08A}"/>
          </ac:picMkLst>
        </pc:picChg>
      </pc:sldChg>
      <pc:sldChg chg="addSp delSp new add del mod">
        <pc:chgData name="Accel GOD" userId="09c9c0f26996b909" providerId="LiveId" clId="{8B428EFE-AB15-41EA-AACD-0DA0E309114F}" dt="2020-11-10T14:50:05.090" v="828" actId="2696"/>
        <pc:sldMkLst>
          <pc:docMk/>
          <pc:sldMk cId="3716282686" sldId="299"/>
        </pc:sldMkLst>
        <pc:spChg chg="add del">
          <ac:chgData name="Accel GOD" userId="09c9c0f26996b909" providerId="LiveId" clId="{8B428EFE-AB15-41EA-AACD-0DA0E309114F}" dt="2020-11-10T14:50:04.958" v="824" actId="478"/>
          <ac:spMkLst>
            <pc:docMk/>
            <pc:sldMk cId="3716282686" sldId="299"/>
            <ac:spMk id="2" creationId="{29CDD66B-E4E8-449C-86F5-6AAFB592D8FF}"/>
          </ac:spMkLst>
        </pc:spChg>
        <pc:spChg chg="add del">
          <ac:chgData name="Accel GOD" userId="09c9c0f26996b909" providerId="LiveId" clId="{8B428EFE-AB15-41EA-AACD-0DA0E309114F}" dt="2020-11-10T14:50:05.024" v="826" actId="478"/>
          <ac:spMkLst>
            <pc:docMk/>
            <pc:sldMk cId="3716282686" sldId="299"/>
            <ac:spMk id="3" creationId="{451F2635-D485-4DE2-9BB5-6372EF29E767}"/>
          </ac:spMkLst>
        </pc:spChg>
        <pc:spChg chg="add del">
          <ac:chgData name="Accel GOD" userId="09c9c0f26996b909" providerId="LiveId" clId="{8B428EFE-AB15-41EA-AACD-0DA0E309114F}" dt="2020-11-10T14:50:04.990" v="825" actId="478"/>
          <ac:spMkLst>
            <pc:docMk/>
            <pc:sldMk cId="3716282686" sldId="299"/>
            <ac:spMk id="4" creationId="{CBE8E99B-E10A-429C-B822-A15D9A932DC4}"/>
          </ac:spMkLst>
        </pc:spChg>
      </pc:sldChg>
      <pc:sldChg chg="addSp delSp modSp new add del mod">
        <pc:chgData name="Accel GOD" userId="09c9c0f26996b909" providerId="LiveId" clId="{8B428EFE-AB15-41EA-AACD-0DA0E309114F}" dt="2020-11-10T16:35:08.297" v="1563" actId="20577"/>
        <pc:sldMkLst>
          <pc:docMk/>
          <pc:sldMk cId="4224700512" sldId="300"/>
        </pc:sldMkLst>
        <pc:spChg chg="add mod">
          <ac:chgData name="Accel GOD" userId="09c9c0f26996b909" providerId="LiveId" clId="{8B428EFE-AB15-41EA-AACD-0DA0E309114F}" dt="2020-11-10T16:35:08.297" v="1563" actId="20577"/>
          <ac:spMkLst>
            <pc:docMk/>
            <pc:sldMk cId="4224700512" sldId="300"/>
            <ac:spMk id="3" creationId="{DE6B1A63-9E79-4760-82B9-D7807EAFD87D}"/>
          </ac:spMkLst>
        </pc:spChg>
        <pc:picChg chg="add del mod">
          <ac:chgData name="Accel GOD" userId="09c9c0f26996b909" providerId="LiveId" clId="{8B428EFE-AB15-41EA-AACD-0DA0E309114F}" dt="2020-11-10T15:14:23.332" v="1256" actId="1076"/>
          <ac:picMkLst>
            <pc:docMk/>
            <pc:sldMk cId="4224700512" sldId="300"/>
            <ac:picMk id="2" creationId="{EC8CAA12-8209-44D0-AEEC-E47F35E1F0B5}"/>
          </ac:picMkLst>
        </pc:picChg>
      </pc:sldChg>
      <pc:sldChg chg="addSp delSp modSp add mod">
        <pc:chgData name="Accel GOD" userId="09c9c0f26996b909" providerId="LiveId" clId="{8B428EFE-AB15-41EA-AACD-0DA0E309114F}" dt="2020-11-10T15:12:37.779" v="1138" actId="1076"/>
        <pc:sldMkLst>
          <pc:docMk/>
          <pc:sldMk cId="1404547905" sldId="301"/>
        </pc:sldMkLst>
        <pc:spChg chg="mod">
          <ac:chgData name="Accel GOD" userId="09c9c0f26996b909" providerId="LiveId" clId="{8B428EFE-AB15-41EA-AACD-0DA0E309114F}" dt="2020-11-10T15:12:10.657" v="1126" actId="20577"/>
          <ac:spMkLst>
            <pc:docMk/>
            <pc:sldMk cId="1404547905" sldId="301"/>
            <ac:spMk id="5" creationId="{00000000-0000-0000-0000-000000000000}"/>
          </ac:spMkLst>
        </pc:spChg>
        <pc:picChg chg="add mod">
          <ac:chgData name="Accel GOD" userId="09c9c0f26996b909" providerId="LiveId" clId="{8B428EFE-AB15-41EA-AACD-0DA0E309114F}" dt="2020-11-10T15:12:36.202" v="1137" actId="1076"/>
          <ac:picMkLst>
            <pc:docMk/>
            <pc:sldMk cId="1404547905" sldId="301"/>
            <ac:picMk id="4" creationId="{6226D5DA-75CD-41B6-A7BB-688C87F63FC5}"/>
          </ac:picMkLst>
        </pc:picChg>
        <pc:picChg chg="add mod">
          <ac:chgData name="Accel GOD" userId="09c9c0f26996b909" providerId="LiveId" clId="{8B428EFE-AB15-41EA-AACD-0DA0E309114F}" dt="2020-11-10T15:12:37.779" v="1138" actId="1076"/>
          <ac:picMkLst>
            <pc:docMk/>
            <pc:sldMk cId="1404547905" sldId="301"/>
            <ac:picMk id="7" creationId="{8A9DCD14-8087-4D8D-9527-CDB16C55E65A}"/>
          </ac:picMkLst>
        </pc:picChg>
        <pc:picChg chg="del">
          <ac:chgData name="Accel GOD" userId="09c9c0f26996b909" providerId="LiveId" clId="{8B428EFE-AB15-41EA-AACD-0DA0E309114F}" dt="2020-11-10T15:12:12.471" v="1127" actId="478"/>
          <ac:picMkLst>
            <pc:docMk/>
            <pc:sldMk cId="1404547905" sldId="301"/>
            <ac:picMk id="8" creationId="{FBE1E141-2037-4C85-9DAA-D60439CC61FB}"/>
          </ac:picMkLst>
        </pc:picChg>
      </pc:sldChg>
      <pc:sldChg chg="addSp delSp modSp add mod ord">
        <pc:chgData name="Accel GOD" userId="09c9c0f26996b909" providerId="LiveId" clId="{8B428EFE-AB15-41EA-AACD-0DA0E309114F}" dt="2020-11-10T15:11:34.180" v="1048"/>
        <pc:sldMkLst>
          <pc:docMk/>
          <pc:sldMk cId="2471651748" sldId="302"/>
        </pc:sldMkLst>
        <pc:spChg chg="mod">
          <ac:chgData name="Accel GOD" userId="09c9c0f26996b909" providerId="LiveId" clId="{8B428EFE-AB15-41EA-AACD-0DA0E309114F}" dt="2020-11-10T15:07:14.688" v="962" actId="20577"/>
          <ac:spMkLst>
            <pc:docMk/>
            <pc:sldMk cId="2471651748" sldId="302"/>
            <ac:spMk id="5" creationId="{00000000-0000-0000-0000-000000000000}"/>
          </ac:spMkLst>
        </pc:spChg>
        <pc:picChg chg="add mod">
          <ac:chgData name="Accel GOD" userId="09c9c0f26996b909" providerId="LiveId" clId="{8B428EFE-AB15-41EA-AACD-0DA0E309114F}" dt="2020-11-10T15:07:35.329" v="965" actId="1076"/>
          <ac:picMkLst>
            <pc:docMk/>
            <pc:sldMk cId="2471651748" sldId="302"/>
            <ac:picMk id="4" creationId="{2E47E3D3-ADBB-4DDE-84E9-768C35C5CECF}"/>
          </ac:picMkLst>
        </pc:picChg>
        <pc:picChg chg="del">
          <ac:chgData name="Accel GOD" userId="09c9c0f26996b909" providerId="LiveId" clId="{8B428EFE-AB15-41EA-AACD-0DA0E309114F}" dt="2020-11-10T15:07:30.417" v="963" actId="478"/>
          <ac:picMkLst>
            <pc:docMk/>
            <pc:sldMk cId="2471651748" sldId="302"/>
            <ac:picMk id="8" creationId="{FBE1E141-2037-4C85-9DAA-D60439CC61FB}"/>
          </ac:picMkLst>
        </pc:picChg>
      </pc:sldChg>
      <pc:sldChg chg="modSp add del mod ord">
        <pc:chgData name="Accel GOD" userId="09c9c0f26996b909" providerId="LiveId" clId="{8B428EFE-AB15-41EA-AACD-0DA0E309114F}" dt="2020-11-10T15:14:05.397" v="1250" actId="2696"/>
        <pc:sldMkLst>
          <pc:docMk/>
          <pc:sldMk cId="347120080" sldId="303"/>
        </pc:sldMkLst>
        <pc:spChg chg="mod">
          <ac:chgData name="Accel GOD" userId="09c9c0f26996b909" providerId="LiveId" clId="{8B428EFE-AB15-41EA-AACD-0DA0E309114F}" dt="2020-11-10T15:13:21.084" v="1142" actId="20577"/>
          <ac:spMkLst>
            <pc:docMk/>
            <pc:sldMk cId="347120080" sldId="303"/>
            <ac:spMk id="5" creationId="{00000000-0000-0000-0000-000000000000}"/>
          </ac:spMkLst>
        </pc:spChg>
      </pc:sldChg>
      <pc:sldChg chg="addSp delSp modSp add mod">
        <pc:chgData name="Accel GOD" userId="09c9c0f26996b909" providerId="LiveId" clId="{8B428EFE-AB15-41EA-AACD-0DA0E309114F}" dt="2020-11-10T15:14:17.408" v="1255" actId="1076"/>
        <pc:sldMkLst>
          <pc:docMk/>
          <pc:sldMk cId="3894162981" sldId="304"/>
        </pc:sldMkLst>
        <pc:spChg chg="mod">
          <ac:chgData name="Accel GOD" userId="09c9c0f26996b909" providerId="LiveId" clId="{8B428EFE-AB15-41EA-AACD-0DA0E309114F}" dt="2020-11-10T15:14:00.517" v="1248" actId="20577"/>
          <ac:spMkLst>
            <pc:docMk/>
            <pc:sldMk cId="3894162981" sldId="304"/>
            <ac:spMk id="5" creationId="{00000000-0000-0000-0000-000000000000}"/>
          </ac:spMkLst>
        </pc:spChg>
        <pc:picChg chg="add del mod">
          <ac:chgData name="Accel GOD" userId="09c9c0f26996b909" providerId="LiveId" clId="{8B428EFE-AB15-41EA-AACD-0DA0E309114F}" dt="2020-11-10T15:14:12.015" v="1253" actId="478"/>
          <ac:picMkLst>
            <pc:docMk/>
            <pc:sldMk cId="3894162981" sldId="304"/>
            <ac:picMk id="4" creationId="{E9757DA1-B8C6-4063-AC8A-EA5F5D88892F}"/>
          </ac:picMkLst>
        </pc:picChg>
        <pc:picChg chg="add mod">
          <ac:chgData name="Accel GOD" userId="09c9c0f26996b909" providerId="LiveId" clId="{8B428EFE-AB15-41EA-AACD-0DA0E309114F}" dt="2020-11-10T15:14:17.408" v="1255" actId="1076"/>
          <ac:picMkLst>
            <pc:docMk/>
            <pc:sldMk cId="3894162981" sldId="304"/>
            <ac:picMk id="7" creationId="{BD8BDA7E-8E33-406A-8D07-679ED2BE4CEF}"/>
          </ac:picMkLst>
        </pc:picChg>
        <pc:picChg chg="del">
          <ac:chgData name="Accel GOD" userId="09c9c0f26996b909" providerId="LiveId" clId="{8B428EFE-AB15-41EA-AACD-0DA0E309114F}" dt="2020-11-10T15:14:02.550" v="1249" actId="478"/>
          <ac:picMkLst>
            <pc:docMk/>
            <pc:sldMk cId="3894162981" sldId="304"/>
            <ac:picMk id="8" creationId="{FBE1E141-2037-4C85-9DAA-D60439CC61FB}"/>
          </ac:picMkLst>
        </pc:picChg>
      </pc:sldChg>
      <pc:sldChg chg="addSp delSp modSp new mod ord">
        <pc:chgData name="Accel GOD" userId="09c9c0f26996b909" providerId="LiveId" clId="{8B428EFE-AB15-41EA-AACD-0DA0E309114F}" dt="2020-11-10T15:25:30.583" v="1463" actId="1076"/>
        <pc:sldMkLst>
          <pc:docMk/>
          <pc:sldMk cId="3827246446" sldId="305"/>
        </pc:sldMkLst>
        <pc:spChg chg="del">
          <ac:chgData name="Accel GOD" userId="09c9c0f26996b909" providerId="LiveId" clId="{8B428EFE-AB15-41EA-AACD-0DA0E309114F}" dt="2020-11-10T15:21:07.260" v="1316" actId="478"/>
          <ac:spMkLst>
            <pc:docMk/>
            <pc:sldMk cId="3827246446" sldId="305"/>
            <ac:spMk id="2" creationId="{79487A7D-215B-425C-892E-EE065B51AAB0}"/>
          </ac:spMkLst>
        </pc:spChg>
        <pc:spChg chg="del">
          <ac:chgData name="Accel GOD" userId="09c9c0f26996b909" providerId="LiveId" clId="{8B428EFE-AB15-41EA-AACD-0DA0E309114F}" dt="2020-11-10T15:21:07.939" v="1317" actId="478"/>
          <ac:spMkLst>
            <pc:docMk/>
            <pc:sldMk cId="3827246446" sldId="305"/>
            <ac:spMk id="3" creationId="{F3690B76-498D-42DA-B06A-7F810C8401CE}"/>
          </ac:spMkLst>
        </pc:spChg>
        <pc:spChg chg="del">
          <ac:chgData name="Accel GOD" userId="09c9c0f26996b909" providerId="LiveId" clId="{8B428EFE-AB15-41EA-AACD-0DA0E309114F}" dt="2020-11-10T15:21:08.786" v="1318" actId="478"/>
          <ac:spMkLst>
            <pc:docMk/>
            <pc:sldMk cId="3827246446" sldId="305"/>
            <ac:spMk id="4" creationId="{AF606DB9-FE44-413B-9CB9-77E2D13DCD58}"/>
          </ac:spMkLst>
        </pc:spChg>
        <pc:spChg chg="del">
          <ac:chgData name="Accel GOD" userId="09c9c0f26996b909" providerId="LiveId" clId="{8B428EFE-AB15-41EA-AACD-0DA0E309114F}" dt="2020-11-10T15:21:10.949" v="1320" actId="478"/>
          <ac:spMkLst>
            <pc:docMk/>
            <pc:sldMk cId="3827246446" sldId="305"/>
            <ac:spMk id="5" creationId="{10A707B8-CE32-47F0-A489-67735C69F368}"/>
          </ac:spMkLst>
        </pc:spChg>
        <pc:spChg chg="del">
          <ac:chgData name="Accel GOD" userId="09c9c0f26996b909" providerId="LiveId" clId="{8B428EFE-AB15-41EA-AACD-0DA0E309114F}" dt="2020-11-10T15:21:09.764" v="1319" actId="478"/>
          <ac:spMkLst>
            <pc:docMk/>
            <pc:sldMk cId="3827246446" sldId="305"/>
            <ac:spMk id="6" creationId="{BC9C8077-8A08-4058-9207-A317E9F54085}"/>
          </ac:spMkLst>
        </pc:spChg>
        <pc:spChg chg="add mod">
          <ac:chgData name="Accel GOD" userId="09c9c0f26996b909" providerId="LiveId" clId="{8B428EFE-AB15-41EA-AACD-0DA0E309114F}" dt="2020-11-10T15:22:57.250" v="1395" actId="20577"/>
          <ac:spMkLst>
            <pc:docMk/>
            <pc:sldMk cId="3827246446" sldId="305"/>
            <ac:spMk id="7" creationId="{9458731C-4B38-487D-989F-2D8800C021AE}"/>
          </ac:spMkLst>
        </pc:spChg>
        <pc:picChg chg="add mod">
          <ac:chgData name="Accel GOD" userId="09c9c0f26996b909" providerId="LiveId" clId="{8B428EFE-AB15-41EA-AACD-0DA0E309114F}" dt="2020-11-10T15:25:30.583" v="1463" actId="1076"/>
          <ac:picMkLst>
            <pc:docMk/>
            <pc:sldMk cId="3827246446" sldId="305"/>
            <ac:picMk id="9" creationId="{9794A990-C624-4576-96F4-65DED02A9338}"/>
          </ac:picMkLst>
        </pc:picChg>
      </pc:sldChg>
      <pc:sldChg chg="addSp delSp modSp add del mod">
        <pc:chgData name="Accel GOD" userId="09c9c0f26996b909" providerId="LiveId" clId="{8B428EFE-AB15-41EA-AACD-0DA0E309114F}" dt="2020-11-10T16:32:18.272" v="1489" actId="2696"/>
        <pc:sldMkLst>
          <pc:docMk/>
          <pc:sldMk cId="564047647" sldId="306"/>
        </pc:sldMkLst>
        <pc:spChg chg="mod">
          <ac:chgData name="Accel GOD" userId="09c9c0f26996b909" providerId="LiveId" clId="{8B428EFE-AB15-41EA-AACD-0DA0E309114F}" dt="2020-11-10T15:22:53.511" v="1394" actId="20577"/>
          <ac:spMkLst>
            <pc:docMk/>
            <pc:sldMk cId="564047647" sldId="306"/>
            <ac:spMk id="7" creationId="{9458731C-4B38-487D-989F-2D8800C021AE}"/>
          </ac:spMkLst>
        </pc:spChg>
        <pc:picChg chg="add del mod">
          <ac:chgData name="Accel GOD" userId="09c9c0f26996b909" providerId="LiveId" clId="{8B428EFE-AB15-41EA-AACD-0DA0E309114F}" dt="2020-11-10T16:32:08.212" v="1486" actId="21"/>
          <ac:picMkLst>
            <pc:docMk/>
            <pc:sldMk cId="564047647" sldId="306"/>
            <ac:picMk id="3" creationId="{343063D5-04E0-401E-8F02-726DAC59BB34}"/>
          </ac:picMkLst>
        </pc:picChg>
      </pc:sldChg>
      <pc:sldChg chg="addSp delSp new del mod">
        <pc:chgData name="Accel GOD" userId="09c9c0f26996b909" providerId="LiveId" clId="{8B428EFE-AB15-41EA-AACD-0DA0E309114F}" dt="2020-11-10T15:22:20.571" v="1363" actId="2696"/>
        <pc:sldMkLst>
          <pc:docMk/>
          <pc:sldMk cId="984713729" sldId="306"/>
        </pc:sldMkLst>
        <pc:spChg chg="del">
          <ac:chgData name="Accel GOD" userId="09c9c0f26996b909" providerId="LiveId" clId="{8B428EFE-AB15-41EA-AACD-0DA0E309114F}" dt="2020-11-10T15:21:16.405" v="1323" actId="478"/>
          <ac:spMkLst>
            <pc:docMk/>
            <pc:sldMk cId="984713729" sldId="306"/>
            <ac:spMk id="2" creationId="{FFD97946-4CC3-4B46-AFF1-646E902DD333}"/>
          </ac:spMkLst>
        </pc:spChg>
        <pc:spChg chg="del">
          <ac:chgData name="Accel GOD" userId="09c9c0f26996b909" providerId="LiveId" clId="{8B428EFE-AB15-41EA-AACD-0DA0E309114F}" dt="2020-11-10T15:21:15.952" v="1322" actId="478"/>
          <ac:spMkLst>
            <pc:docMk/>
            <pc:sldMk cId="984713729" sldId="306"/>
            <ac:spMk id="3" creationId="{EAC5F36C-D072-438E-8DF4-9840DE3C1C2E}"/>
          </ac:spMkLst>
        </pc:spChg>
        <pc:spChg chg="add del">
          <ac:chgData name="Accel GOD" userId="09c9c0f26996b909" providerId="LiveId" clId="{8B428EFE-AB15-41EA-AACD-0DA0E309114F}" dt="2020-11-10T15:22:09.373" v="1362" actId="478"/>
          <ac:spMkLst>
            <pc:docMk/>
            <pc:sldMk cId="984713729" sldId="306"/>
            <ac:spMk id="4" creationId="{1A4A8B01-ACD3-4624-B743-ED0E39F7DB96}"/>
          </ac:spMkLst>
        </pc:spChg>
        <pc:spChg chg="add del">
          <ac:chgData name="Accel GOD" userId="09c9c0f26996b909" providerId="LiveId" clId="{8B428EFE-AB15-41EA-AACD-0DA0E309114F}" dt="2020-11-10T15:22:09.340" v="1361" actId="478"/>
          <ac:spMkLst>
            <pc:docMk/>
            <pc:sldMk cId="984713729" sldId="306"/>
            <ac:spMk id="5" creationId="{11C23D6F-2BC4-41A8-9DEE-1A29FC0D2843}"/>
          </ac:spMkLst>
        </pc:spChg>
        <pc:spChg chg="add del">
          <ac:chgData name="Accel GOD" userId="09c9c0f26996b909" providerId="LiveId" clId="{8B428EFE-AB15-41EA-AACD-0DA0E309114F}" dt="2020-11-10T15:22:08.838" v="1360" actId="478"/>
          <ac:spMkLst>
            <pc:docMk/>
            <pc:sldMk cId="984713729" sldId="306"/>
            <ac:spMk id="6" creationId="{1B50A907-1C8F-49BA-82DA-6AC839856B43}"/>
          </ac:spMkLst>
        </pc:spChg>
      </pc:sldChg>
      <pc:sldChg chg="addSp modSp new mod">
        <pc:chgData name="Accel GOD" userId="09c9c0f26996b909" providerId="LiveId" clId="{8B428EFE-AB15-41EA-AACD-0DA0E309114F}" dt="2020-11-10T16:33:02.206" v="1525" actId="1076"/>
        <pc:sldMkLst>
          <pc:docMk/>
          <pc:sldMk cId="1179411677" sldId="307"/>
        </pc:sldMkLst>
        <pc:spChg chg="add mod">
          <ac:chgData name="Accel GOD" userId="09c9c0f26996b909" providerId="LiveId" clId="{8B428EFE-AB15-41EA-AACD-0DA0E309114F}" dt="2020-11-10T16:33:02.206" v="1525" actId="1076"/>
          <ac:spMkLst>
            <pc:docMk/>
            <pc:sldMk cId="1179411677" sldId="307"/>
            <ac:spMk id="3" creationId="{D87425EE-5483-45F3-A95F-00120678752A}"/>
          </ac:spMkLst>
        </pc:spChg>
        <pc:picChg chg="add mod">
          <ac:chgData name="Accel GOD" userId="09c9c0f26996b909" providerId="LiveId" clId="{8B428EFE-AB15-41EA-AACD-0DA0E309114F}" dt="2020-11-10T16:32:42.527" v="1522" actId="1076"/>
          <ac:picMkLst>
            <pc:docMk/>
            <pc:sldMk cId="1179411677" sldId="307"/>
            <ac:picMk id="2" creationId="{6B97D1E9-1282-450B-AFDC-DB9DB3D79B03}"/>
          </ac:picMkLst>
        </pc:picChg>
      </pc:sldChg>
      <pc:sldMasterChg chg="setBg modSldLayout">
        <pc:chgData name="Accel GOD" userId="09c9c0f26996b909" providerId="LiveId" clId="{8B428EFE-AB15-41EA-AACD-0DA0E309114F}" dt="2020-11-10T14:48:42.922" v="784"/>
        <pc:sldMasterMkLst>
          <pc:docMk/>
          <pc:sldMasterMk cId="1067257777" sldId="2147483875"/>
        </pc:sldMasterMkLst>
        <pc:sldLayoutChg chg="setBg">
          <pc:chgData name="Accel GOD" userId="09c9c0f26996b909" providerId="LiveId" clId="{8B428EFE-AB15-41EA-AACD-0DA0E309114F}" dt="2020-11-10T14:48:42.922" v="784"/>
          <pc:sldLayoutMkLst>
            <pc:docMk/>
            <pc:sldMasterMk cId="1067257777" sldId="2147483875"/>
            <pc:sldLayoutMk cId="1143302190" sldId="2147483878"/>
          </pc:sldLayoutMkLst>
        </pc:sldLayoutChg>
      </pc:sldMasterChg>
      <pc:sldMasterChg chg="modTransition modSldLayout">
        <pc:chgData name="Accel GOD" userId="09c9c0f26996b909" providerId="LiveId" clId="{8B428EFE-AB15-41EA-AACD-0DA0E309114F}" dt="2020-11-10T14:37:01.277" v="723"/>
        <pc:sldMasterMkLst>
          <pc:docMk/>
          <pc:sldMasterMk cId="1504647078" sldId="2147483887"/>
        </pc:sldMasterMkLst>
        <pc:sldLayoutChg chg="modTransition">
          <pc:chgData name="Accel GOD" userId="09c9c0f26996b909" providerId="LiveId" clId="{8B428EFE-AB15-41EA-AACD-0DA0E309114F}" dt="2020-11-10T14:37:01.277" v="723"/>
          <pc:sldLayoutMkLst>
            <pc:docMk/>
            <pc:sldMasterMk cId="1504647078" sldId="2147483887"/>
            <pc:sldLayoutMk cId="1918238309" sldId="2147483888"/>
          </pc:sldLayoutMkLst>
        </pc:sldLayoutChg>
        <pc:sldLayoutChg chg="modTransition">
          <pc:chgData name="Accel GOD" userId="09c9c0f26996b909" providerId="LiveId" clId="{8B428EFE-AB15-41EA-AACD-0DA0E309114F}" dt="2020-11-10T14:37:01.277" v="723"/>
          <pc:sldLayoutMkLst>
            <pc:docMk/>
            <pc:sldMasterMk cId="1504647078" sldId="2147483887"/>
            <pc:sldLayoutMk cId="1222546260" sldId="2147483889"/>
          </pc:sldLayoutMkLst>
        </pc:sldLayoutChg>
        <pc:sldLayoutChg chg="modTransition">
          <pc:chgData name="Accel GOD" userId="09c9c0f26996b909" providerId="LiveId" clId="{8B428EFE-AB15-41EA-AACD-0DA0E309114F}" dt="2020-11-10T14:37:01.277" v="723"/>
          <pc:sldLayoutMkLst>
            <pc:docMk/>
            <pc:sldMasterMk cId="1504647078" sldId="2147483887"/>
            <pc:sldLayoutMk cId="2770747611" sldId="2147483890"/>
          </pc:sldLayoutMkLst>
        </pc:sldLayoutChg>
        <pc:sldLayoutChg chg="modTransition">
          <pc:chgData name="Accel GOD" userId="09c9c0f26996b909" providerId="LiveId" clId="{8B428EFE-AB15-41EA-AACD-0DA0E309114F}" dt="2020-11-10T14:37:01.277" v="723"/>
          <pc:sldLayoutMkLst>
            <pc:docMk/>
            <pc:sldMasterMk cId="1504647078" sldId="2147483887"/>
            <pc:sldLayoutMk cId="3963317804" sldId="2147483891"/>
          </pc:sldLayoutMkLst>
        </pc:sldLayoutChg>
        <pc:sldLayoutChg chg="modTransition">
          <pc:chgData name="Accel GOD" userId="09c9c0f26996b909" providerId="LiveId" clId="{8B428EFE-AB15-41EA-AACD-0DA0E309114F}" dt="2020-11-10T14:37:01.277" v="723"/>
          <pc:sldLayoutMkLst>
            <pc:docMk/>
            <pc:sldMasterMk cId="1504647078" sldId="2147483887"/>
            <pc:sldLayoutMk cId="2999049869" sldId="2147483892"/>
          </pc:sldLayoutMkLst>
        </pc:sldLayoutChg>
        <pc:sldLayoutChg chg="modTransition">
          <pc:chgData name="Accel GOD" userId="09c9c0f26996b909" providerId="LiveId" clId="{8B428EFE-AB15-41EA-AACD-0DA0E309114F}" dt="2020-11-10T14:37:01.277" v="723"/>
          <pc:sldLayoutMkLst>
            <pc:docMk/>
            <pc:sldMasterMk cId="1504647078" sldId="2147483887"/>
            <pc:sldLayoutMk cId="551560253" sldId="2147483893"/>
          </pc:sldLayoutMkLst>
        </pc:sldLayoutChg>
        <pc:sldLayoutChg chg="modTransition">
          <pc:chgData name="Accel GOD" userId="09c9c0f26996b909" providerId="LiveId" clId="{8B428EFE-AB15-41EA-AACD-0DA0E309114F}" dt="2020-11-10T14:37:01.277" v="723"/>
          <pc:sldLayoutMkLst>
            <pc:docMk/>
            <pc:sldMasterMk cId="1504647078" sldId="2147483887"/>
            <pc:sldLayoutMk cId="414568423" sldId="2147483894"/>
          </pc:sldLayoutMkLst>
        </pc:sldLayoutChg>
        <pc:sldLayoutChg chg="modTransition">
          <pc:chgData name="Accel GOD" userId="09c9c0f26996b909" providerId="LiveId" clId="{8B428EFE-AB15-41EA-AACD-0DA0E309114F}" dt="2020-11-10T14:37:01.277" v="723"/>
          <pc:sldLayoutMkLst>
            <pc:docMk/>
            <pc:sldMasterMk cId="1504647078" sldId="2147483887"/>
            <pc:sldLayoutMk cId="579287314" sldId="2147483895"/>
          </pc:sldLayoutMkLst>
        </pc:sldLayoutChg>
        <pc:sldLayoutChg chg="modTransition">
          <pc:chgData name="Accel GOD" userId="09c9c0f26996b909" providerId="LiveId" clId="{8B428EFE-AB15-41EA-AACD-0DA0E309114F}" dt="2020-11-10T14:37:01.277" v="723"/>
          <pc:sldLayoutMkLst>
            <pc:docMk/>
            <pc:sldMasterMk cId="1504647078" sldId="2147483887"/>
            <pc:sldLayoutMk cId="1475251490" sldId="2147483896"/>
          </pc:sldLayoutMkLst>
        </pc:sldLayoutChg>
        <pc:sldLayoutChg chg="modTransition">
          <pc:chgData name="Accel GOD" userId="09c9c0f26996b909" providerId="LiveId" clId="{8B428EFE-AB15-41EA-AACD-0DA0E309114F}" dt="2020-11-10T14:37:01.277" v="723"/>
          <pc:sldLayoutMkLst>
            <pc:docMk/>
            <pc:sldMasterMk cId="1504647078" sldId="2147483887"/>
            <pc:sldLayoutMk cId="2169629955" sldId="2147483897"/>
          </pc:sldLayoutMkLst>
        </pc:sldLayoutChg>
        <pc:sldLayoutChg chg="modTransition">
          <pc:chgData name="Accel GOD" userId="09c9c0f26996b909" providerId="LiveId" clId="{8B428EFE-AB15-41EA-AACD-0DA0E309114F}" dt="2020-11-10T14:37:01.277" v="723"/>
          <pc:sldLayoutMkLst>
            <pc:docMk/>
            <pc:sldMasterMk cId="1504647078" sldId="2147483887"/>
            <pc:sldLayoutMk cId="4200028618" sldId="2147483898"/>
          </pc:sldLayoutMkLst>
        </pc:sldLayoutChg>
      </pc:sldMasterChg>
      <pc:sldMasterChg chg="modTransition modSldLayout">
        <pc:chgData name="Accel GOD" userId="09c9c0f26996b909" providerId="LiveId" clId="{8B428EFE-AB15-41EA-AACD-0DA0E309114F}" dt="2020-11-10T14:40:47.832" v="733"/>
        <pc:sldMasterMkLst>
          <pc:docMk/>
          <pc:sldMasterMk cId="3047031298" sldId="2147483887"/>
        </pc:sldMasterMkLst>
        <pc:sldLayoutChg chg="modTransition">
          <pc:chgData name="Accel GOD" userId="09c9c0f26996b909" providerId="LiveId" clId="{8B428EFE-AB15-41EA-AACD-0DA0E309114F}" dt="2020-11-10T14:40:47.832" v="733"/>
          <pc:sldLayoutMkLst>
            <pc:docMk/>
            <pc:sldMasterMk cId="3047031298" sldId="2147483887"/>
            <pc:sldLayoutMk cId="3910195193" sldId="2147483888"/>
          </pc:sldLayoutMkLst>
        </pc:sldLayoutChg>
        <pc:sldLayoutChg chg="modTransition">
          <pc:chgData name="Accel GOD" userId="09c9c0f26996b909" providerId="LiveId" clId="{8B428EFE-AB15-41EA-AACD-0DA0E309114F}" dt="2020-11-10T14:40:47.832" v="733"/>
          <pc:sldLayoutMkLst>
            <pc:docMk/>
            <pc:sldMasterMk cId="3047031298" sldId="2147483887"/>
            <pc:sldLayoutMk cId="1458125321" sldId="2147483889"/>
          </pc:sldLayoutMkLst>
        </pc:sldLayoutChg>
        <pc:sldLayoutChg chg="modTransition">
          <pc:chgData name="Accel GOD" userId="09c9c0f26996b909" providerId="LiveId" clId="{8B428EFE-AB15-41EA-AACD-0DA0E309114F}" dt="2020-11-10T14:40:47.832" v="733"/>
          <pc:sldLayoutMkLst>
            <pc:docMk/>
            <pc:sldMasterMk cId="3047031298" sldId="2147483887"/>
            <pc:sldLayoutMk cId="3425832074" sldId="2147483890"/>
          </pc:sldLayoutMkLst>
        </pc:sldLayoutChg>
        <pc:sldLayoutChg chg="modTransition">
          <pc:chgData name="Accel GOD" userId="09c9c0f26996b909" providerId="LiveId" clId="{8B428EFE-AB15-41EA-AACD-0DA0E309114F}" dt="2020-11-10T14:40:47.832" v="733"/>
          <pc:sldLayoutMkLst>
            <pc:docMk/>
            <pc:sldMasterMk cId="3047031298" sldId="2147483887"/>
            <pc:sldLayoutMk cId="234819370" sldId="2147483891"/>
          </pc:sldLayoutMkLst>
        </pc:sldLayoutChg>
        <pc:sldLayoutChg chg="modTransition">
          <pc:chgData name="Accel GOD" userId="09c9c0f26996b909" providerId="LiveId" clId="{8B428EFE-AB15-41EA-AACD-0DA0E309114F}" dt="2020-11-10T14:40:47.832" v="733"/>
          <pc:sldLayoutMkLst>
            <pc:docMk/>
            <pc:sldMasterMk cId="3047031298" sldId="2147483887"/>
            <pc:sldLayoutMk cId="1840938362" sldId="2147483892"/>
          </pc:sldLayoutMkLst>
        </pc:sldLayoutChg>
        <pc:sldLayoutChg chg="modTransition">
          <pc:chgData name="Accel GOD" userId="09c9c0f26996b909" providerId="LiveId" clId="{8B428EFE-AB15-41EA-AACD-0DA0E309114F}" dt="2020-11-10T14:40:47.832" v="733"/>
          <pc:sldLayoutMkLst>
            <pc:docMk/>
            <pc:sldMasterMk cId="3047031298" sldId="2147483887"/>
            <pc:sldLayoutMk cId="1949960016" sldId="2147483893"/>
          </pc:sldLayoutMkLst>
        </pc:sldLayoutChg>
        <pc:sldLayoutChg chg="modTransition">
          <pc:chgData name="Accel GOD" userId="09c9c0f26996b909" providerId="LiveId" clId="{8B428EFE-AB15-41EA-AACD-0DA0E309114F}" dt="2020-11-10T14:40:47.832" v="733"/>
          <pc:sldLayoutMkLst>
            <pc:docMk/>
            <pc:sldMasterMk cId="3047031298" sldId="2147483887"/>
            <pc:sldLayoutMk cId="687263551" sldId="2147483894"/>
          </pc:sldLayoutMkLst>
        </pc:sldLayoutChg>
        <pc:sldLayoutChg chg="modTransition">
          <pc:chgData name="Accel GOD" userId="09c9c0f26996b909" providerId="LiveId" clId="{8B428EFE-AB15-41EA-AACD-0DA0E309114F}" dt="2020-11-10T14:40:47.832" v="733"/>
          <pc:sldLayoutMkLst>
            <pc:docMk/>
            <pc:sldMasterMk cId="3047031298" sldId="2147483887"/>
            <pc:sldLayoutMk cId="867409537" sldId="2147483895"/>
          </pc:sldLayoutMkLst>
        </pc:sldLayoutChg>
        <pc:sldLayoutChg chg="modTransition">
          <pc:chgData name="Accel GOD" userId="09c9c0f26996b909" providerId="LiveId" clId="{8B428EFE-AB15-41EA-AACD-0DA0E309114F}" dt="2020-11-10T14:40:47.832" v="733"/>
          <pc:sldLayoutMkLst>
            <pc:docMk/>
            <pc:sldMasterMk cId="3047031298" sldId="2147483887"/>
            <pc:sldLayoutMk cId="4224432263" sldId="2147483896"/>
          </pc:sldLayoutMkLst>
        </pc:sldLayoutChg>
        <pc:sldLayoutChg chg="modTransition">
          <pc:chgData name="Accel GOD" userId="09c9c0f26996b909" providerId="LiveId" clId="{8B428EFE-AB15-41EA-AACD-0DA0E309114F}" dt="2020-11-10T14:40:47.832" v="733"/>
          <pc:sldLayoutMkLst>
            <pc:docMk/>
            <pc:sldMasterMk cId="3047031298" sldId="2147483887"/>
            <pc:sldLayoutMk cId="4072663833" sldId="2147483897"/>
          </pc:sldLayoutMkLst>
        </pc:sldLayoutChg>
        <pc:sldLayoutChg chg="modTransition">
          <pc:chgData name="Accel GOD" userId="09c9c0f26996b909" providerId="LiveId" clId="{8B428EFE-AB15-41EA-AACD-0DA0E309114F}" dt="2020-11-10T14:40:47.832" v="733"/>
          <pc:sldLayoutMkLst>
            <pc:docMk/>
            <pc:sldMasterMk cId="3047031298" sldId="2147483887"/>
            <pc:sldLayoutMk cId="507058748" sldId="2147483898"/>
          </pc:sldLayoutMkLst>
        </pc:sldLayoutChg>
      </pc:sldMasterChg>
      <pc:sldMasterChg chg="modTransition modSldLayout">
        <pc:chgData name="Accel GOD" userId="09c9c0f26996b909" providerId="LiveId" clId="{8B428EFE-AB15-41EA-AACD-0DA0E309114F}" dt="2020-11-10T14:48:29.387" v="782"/>
        <pc:sldMasterMkLst>
          <pc:docMk/>
          <pc:sldMasterMk cId="4033960890" sldId="2147483887"/>
        </pc:sldMasterMkLst>
        <pc:sldLayoutChg chg="modTransition">
          <pc:chgData name="Accel GOD" userId="09c9c0f26996b909" providerId="LiveId" clId="{8B428EFE-AB15-41EA-AACD-0DA0E309114F}" dt="2020-11-10T14:48:29.387" v="782"/>
          <pc:sldLayoutMkLst>
            <pc:docMk/>
            <pc:sldMasterMk cId="4033960890" sldId="2147483887"/>
            <pc:sldLayoutMk cId="4177558563" sldId="2147483888"/>
          </pc:sldLayoutMkLst>
        </pc:sldLayoutChg>
        <pc:sldLayoutChg chg="modTransition">
          <pc:chgData name="Accel GOD" userId="09c9c0f26996b909" providerId="LiveId" clId="{8B428EFE-AB15-41EA-AACD-0DA0E309114F}" dt="2020-11-10T14:48:29.387" v="782"/>
          <pc:sldLayoutMkLst>
            <pc:docMk/>
            <pc:sldMasterMk cId="4033960890" sldId="2147483887"/>
            <pc:sldLayoutMk cId="711029201" sldId="2147483889"/>
          </pc:sldLayoutMkLst>
        </pc:sldLayoutChg>
        <pc:sldLayoutChg chg="modTransition">
          <pc:chgData name="Accel GOD" userId="09c9c0f26996b909" providerId="LiveId" clId="{8B428EFE-AB15-41EA-AACD-0DA0E309114F}" dt="2020-11-10T14:48:29.387" v="782"/>
          <pc:sldLayoutMkLst>
            <pc:docMk/>
            <pc:sldMasterMk cId="4033960890" sldId="2147483887"/>
            <pc:sldLayoutMk cId="1777420749" sldId="2147483890"/>
          </pc:sldLayoutMkLst>
        </pc:sldLayoutChg>
        <pc:sldLayoutChg chg="modTransition">
          <pc:chgData name="Accel GOD" userId="09c9c0f26996b909" providerId="LiveId" clId="{8B428EFE-AB15-41EA-AACD-0DA0E309114F}" dt="2020-11-10T14:48:29.387" v="782"/>
          <pc:sldLayoutMkLst>
            <pc:docMk/>
            <pc:sldMasterMk cId="4033960890" sldId="2147483887"/>
            <pc:sldLayoutMk cId="1173979652" sldId="2147483891"/>
          </pc:sldLayoutMkLst>
        </pc:sldLayoutChg>
        <pc:sldLayoutChg chg="modTransition">
          <pc:chgData name="Accel GOD" userId="09c9c0f26996b909" providerId="LiveId" clId="{8B428EFE-AB15-41EA-AACD-0DA0E309114F}" dt="2020-11-10T14:48:29.387" v="782"/>
          <pc:sldLayoutMkLst>
            <pc:docMk/>
            <pc:sldMasterMk cId="4033960890" sldId="2147483887"/>
            <pc:sldLayoutMk cId="1286863150" sldId="2147483892"/>
          </pc:sldLayoutMkLst>
        </pc:sldLayoutChg>
        <pc:sldLayoutChg chg="modTransition">
          <pc:chgData name="Accel GOD" userId="09c9c0f26996b909" providerId="LiveId" clId="{8B428EFE-AB15-41EA-AACD-0DA0E309114F}" dt="2020-11-10T14:48:29.387" v="782"/>
          <pc:sldLayoutMkLst>
            <pc:docMk/>
            <pc:sldMasterMk cId="4033960890" sldId="2147483887"/>
            <pc:sldLayoutMk cId="2819256116" sldId="2147483893"/>
          </pc:sldLayoutMkLst>
        </pc:sldLayoutChg>
        <pc:sldLayoutChg chg="modTransition">
          <pc:chgData name="Accel GOD" userId="09c9c0f26996b909" providerId="LiveId" clId="{8B428EFE-AB15-41EA-AACD-0DA0E309114F}" dt="2020-11-10T14:48:29.387" v="782"/>
          <pc:sldLayoutMkLst>
            <pc:docMk/>
            <pc:sldMasterMk cId="4033960890" sldId="2147483887"/>
            <pc:sldLayoutMk cId="2092116006" sldId="2147483894"/>
          </pc:sldLayoutMkLst>
        </pc:sldLayoutChg>
        <pc:sldLayoutChg chg="modTransition">
          <pc:chgData name="Accel GOD" userId="09c9c0f26996b909" providerId="LiveId" clId="{8B428EFE-AB15-41EA-AACD-0DA0E309114F}" dt="2020-11-10T14:48:29.387" v="782"/>
          <pc:sldLayoutMkLst>
            <pc:docMk/>
            <pc:sldMasterMk cId="4033960890" sldId="2147483887"/>
            <pc:sldLayoutMk cId="4070492354" sldId="2147483895"/>
          </pc:sldLayoutMkLst>
        </pc:sldLayoutChg>
        <pc:sldLayoutChg chg="modTransition">
          <pc:chgData name="Accel GOD" userId="09c9c0f26996b909" providerId="LiveId" clId="{8B428EFE-AB15-41EA-AACD-0DA0E309114F}" dt="2020-11-10T14:48:29.387" v="782"/>
          <pc:sldLayoutMkLst>
            <pc:docMk/>
            <pc:sldMasterMk cId="4033960890" sldId="2147483887"/>
            <pc:sldLayoutMk cId="4158492946" sldId="2147483896"/>
          </pc:sldLayoutMkLst>
        </pc:sldLayoutChg>
        <pc:sldLayoutChg chg="modTransition">
          <pc:chgData name="Accel GOD" userId="09c9c0f26996b909" providerId="LiveId" clId="{8B428EFE-AB15-41EA-AACD-0DA0E309114F}" dt="2020-11-10T14:48:29.387" v="782"/>
          <pc:sldLayoutMkLst>
            <pc:docMk/>
            <pc:sldMasterMk cId="4033960890" sldId="2147483887"/>
            <pc:sldLayoutMk cId="3618695945" sldId="2147483897"/>
          </pc:sldLayoutMkLst>
        </pc:sldLayoutChg>
        <pc:sldLayoutChg chg="modTransition">
          <pc:chgData name="Accel GOD" userId="09c9c0f26996b909" providerId="LiveId" clId="{8B428EFE-AB15-41EA-AACD-0DA0E309114F}" dt="2020-11-10T14:48:29.387" v="782"/>
          <pc:sldLayoutMkLst>
            <pc:docMk/>
            <pc:sldMasterMk cId="4033960890" sldId="2147483887"/>
            <pc:sldLayoutMk cId="3120904858" sldId="2147483898"/>
          </pc:sldLayoutMkLst>
        </pc:sldLayoutChg>
      </pc:sldMasterChg>
      <pc:sldMasterChg chg="modTransition modSldLayout">
        <pc:chgData name="Accel GOD" userId="09c9c0f26996b909" providerId="LiveId" clId="{8B428EFE-AB15-41EA-AACD-0DA0E309114F}" dt="2020-11-10T14:36:59.580" v="722"/>
        <pc:sldMasterMkLst>
          <pc:docMk/>
          <pc:sldMasterMk cId="1570019308" sldId="2147483899"/>
        </pc:sldMasterMkLst>
        <pc:sldLayoutChg chg="modTransition">
          <pc:chgData name="Accel GOD" userId="09c9c0f26996b909" providerId="LiveId" clId="{8B428EFE-AB15-41EA-AACD-0DA0E309114F}" dt="2020-11-10T14:36:59.580" v="722"/>
          <pc:sldLayoutMkLst>
            <pc:docMk/>
            <pc:sldMasterMk cId="1570019308" sldId="2147483899"/>
            <pc:sldLayoutMk cId="1797819509" sldId="2147483900"/>
          </pc:sldLayoutMkLst>
        </pc:sldLayoutChg>
        <pc:sldLayoutChg chg="modTransition">
          <pc:chgData name="Accel GOD" userId="09c9c0f26996b909" providerId="LiveId" clId="{8B428EFE-AB15-41EA-AACD-0DA0E309114F}" dt="2020-11-10T14:36:59.580" v="722"/>
          <pc:sldLayoutMkLst>
            <pc:docMk/>
            <pc:sldMasterMk cId="1570019308" sldId="2147483899"/>
            <pc:sldLayoutMk cId="3159307603" sldId="2147483901"/>
          </pc:sldLayoutMkLst>
        </pc:sldLayoutChg>
        <pc:sldLayoutChg chg="modTransition">
          <pc:chgData name="Accel GOD" userId="09c9c0f26996b909" providerId="LiveId" clId="{8B428EFE-AB15-41EA-AACD-0DA0E309114F}" dt="2020-11-10T14:36:59.580" v="722"/>
          <pc:sldLayoutMkLst>
            <pc:docMk/>
            <pc:sldMasterMk cId="1570019308" sldId="2147483899"/>
            <pc:sldLayoutMk cId="1249728094" sldId="2147483902"/>
          </pc:sldLayoutMkLst>
        </pc:sldLayoutChg>
        <pc:sldLayoutChg chg="modTransition">
          <pc:chgData name="Accel GOD" userId="09c9c0f26996b909" providerId="LiveId" clId="{8B428EFE-AB15-41EA-AACD-0DA0E309114F}" dt="2020-11-10T14:36:59.580" v="722"/>
          <pc:sldLayoutMkLst>
            <pc:docMk/>
            <pc:sldMasterMk cId="1570019308" sldId="2147483899"/>
            <pc:sldLayoutMk cId="2377675213" sldId="2147483903"/>
          </pc:sldLayoutMkLst>
        </pc:sldLayoutChg>
        <pc:sldLayoutChg chg="modTransition">
          <pc:chgData name="Accel GOD" userId="09c9c0f26996b909" providerId="LiveId" clId="{8B428EFE-AB15-41EA-AACD-0DA0E309114F}" dt="2020-11-10T14:36:59.580" v="722"/>
          <pc:sldLayoutMkLst>
            <pc:docMk/>
            <pc:sldMasterMk cId="1570019308" sldId="2147483899"/>
            <pc:sldLayoutMk cId="3527306568" sldId="2147483904"/>
          </pc:sldLayoutMkLst>
        </pc:sldLayoutChg>
        <pc:sldLayoutChg chg="modTransition">
          <pc:chgData name="Accel GOD" userId="09c9c0f26996b909" providerId="LiveId" clId="{8B428EFE-AB15-41EA-AACD-0DA0E309114F}" dt="2020-11-10T14:36:59.580" v="722"/>
          <pc:sldLayoutMkLst>
            <pc:docMk/>
            <pc:sldMasterMk cId="1570019308" sldId="2147483899"/>
            <pc:sldLayoutMk cId="3328652762" sldId="2147483905"/>
          </pc:sldLayoutMkLst>
        </pc:sldLayoutChg>
        <pc:sldLayoutChg chg="modTransition">
          <pc:chgData name="Accel GOD" userId="09c9c0f26996b909" providerId="LiveId" clId="{8B428EFE-AB15-41EA-AACD-0DA0E309114F}" dt="2020-11-10T14:36:59.580" v="722"/>
          <pc:sldLayoutMkLst>
            <pc:docMk/>
            <pc:sldMasterMk cId="1570019308" sldId="2147483899"/>
            <pc:sldLayoutMk cId="4192368113" sldId="2147483906"/>
          </pc:sldLayoutMkLst>
        </pc:sldLayoutChg>
        <pc:sldLayoutChg chg="modTransition">
          <pc:chgData name="Accel GOD" userId="09c9c0f26996b909" providerId="LiveId" clId="{8B428EFE-AB15-41EA-AACD-0DA0E309114F}" dt="2020-11-10T14:36:59.580" v="722"/>
          <pc:sldLayoutMkLst>
            <pc:docMk/>
            <pc:sldMasterMk cId="1570019308" sldId="2147483899"/>
            <pc:sldLayoutMk cId="1887120996" sldId="2147483907"/>
          </pc:sldLayoutMkLst>
        </pc:sldLayoutChg>
        <pc:sldLayoutChg chg="modTransition">
          <pc:chgData name="Accel GOD" userId="09c9c0f26996b909" providerId="LiveId" clId="{8B428EFE-AB15-41EA-AACD-0DA0E309114F}" dt="2020-11-10T14:36:59.580" v="722"/>
          <pc:sldLayoutMkLst>
            <pc:docMk/>
            <pc:sldMasterMk cId="1570019308" sldId="2147483899"/>
            <pc:sldLayoutMk cId="1868548807" sldId="2147483908"/>
          </pc:sldLayoutMkLst>
        </pc:sldLayoutChg>
        <pc:sldLayoutChg chg="modTransition">
          <pc:chgData name="Accel GOD" userId="09c9c0f26996b909" providerId="LiveId" clId="{8B428EFE-AB15-41EA-AACD-0DA0E309114F}" dt="2020-11-10T14:36:59.580" v="722"/>
          <pc:sldLayoutMkLst>
            <pc:docMk/>
            <pc:sldMasterMk cId="1570019308" sldId="2147483899"/>
            <pc:sldLayoutMk cId="277645661" sldId="2147483909"/>
          </pc:sldLayoutMkLst>
        </pc:sldLayoutChg>
        <pc:sldLayoutChg chg="modTransition">
          <pc:chgData name="Accel GOD" userId="09c9c0f26996b909" providerId="LiveId" clId="{8B428EFE-AB15-41EA-AACD-0DA0E309114F}" dt="2020-11-10T14:36:59.580" v="722"/>
          <pc:sldLayoutMkLst>
            <pc:docMk/>
            <pc:sldMasterMk cId="1570019308" sldId="2147483899"/>
            <pc:sldLayoutMk cId="3493785509" sldId="214748391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10/11/2020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10/11/2020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D491D0-8E1B-49C7-849B-A28568D94497}" type="slidenum">
              <a:rPr lang="en-US" smtClean="0"/>
              <a:t>9</a:t>
            </a:fld>
            <a:endParaRPr lang="en-US"/>
          </a:p>
        </p:txBody>
      </p:sp>
    </p:spTree>
    <p:extLst>
      <p:ext uri="{BB962C8B-B14F-4D97-AF65-F5344CB8AC3E}">
        <p14:creationId xmlns:p14="http://schemas.microsoft.com/office/powerpoint/2010/main" val="2995992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a:t>
            </a:r>
            <a:r>
              <a:rPr lang="en-US" baseline="0"/>
              <a:t> you for Watching!</a:t>
            </a:r>
            <a:endParaRPr lang="en-US"/>
          </a:p>
        </p:txBody>
      </p:sp>
      <p:sp>
        <p:nvSpPr>
          <p:cNvPr id="4" name="Slide Number Placeholder 3"/>
          <p:cNvSpPr>
            <a:spLocks noGrp="1"/>
          </p:cNvSpPr>
          <p:nvPr>
            <p:ph type="sldNum" sz="quarter" idx="10"/>
          </p:nvPr>
        </p:nvSpPr>
        <p:spPr/>
        <p:txBody>
          <a:bodyPr/>
          <a:lstStyle/>
          <a:p>
            <a:fld id="{DED491D0-8E1B-49C7-849B-A28568D94497}" type="slidenum">
              <a:rPr lang="en-US" smtClean="0"/>
              <a:t>34</a:t>
            </a:fld>
            <a:endParaRPr lang="en-US"/>
          </a:p>
        </p:txBody>
      </p:sp>
    </p:spTree>
    <p:extLst>
      <p:ext uri="{BB962C8B-B14F-4D97-AF65-F5344CB8AC3E}">
        <p14:creationId xmlns:p14="http://schemas.microsoft.com/office/powerpoint/2010/main" val="145215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pPr/>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pPr/>
              <a:t>‹#›</a:t>
            </a:fld>
            <a:endParaRPr lang="en-US"/>
          </a:p>
        </p:txBody>
      </p:sp>
    </p:spTree>
    <p:extLst>
      <p:ext uri="{BB962C8B-B14F-4D97-AF65-F5344CB8AC3E}">
        <p14:creationId xmlns:p14="http://schemas.microsoft.com/office/powerpoint/2010/main" val="25859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247849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CCFE9AC-F15C-4FA0-A6F1-298829FA691D}" type="datetimeFigureOut">
              <a:rPr lang="en-US" smtClean="0"/>
              <a:t>10/11/2020</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8696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FE9AC-F15C-4FA0-A6F1-298829FA691D}" type="datetimeFigureOut">
              <a:rPr lang="en-US" smtClean="0"/>
              <a:t>10/11/2020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24591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CCFE9AC-F15C-4FA0-A6F1-298829FA691D}" type="datetimeFigureOut">
              <a:rPr lang="en-US" smtClean="0"/>
              <a:pPr/>
              <a:t>10/11/2020</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11433021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FE9AC-F15C-4FA0-A6F1-298829FA691D}"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8402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FE9AC-F15C-4FA0-A6F1-298829FA691D}" type="datetimeFigureOut">
              <a:rPr lang="en-US" smtClean="0"/>
              <a:t>10/11/2020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28903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FE9AC-F15C-4FA0-A6F1-298829FA691D}" type="datetimeFigureOut">
              <a:rPr lang="en-US" smtClean="0"/>
              <a:t>10/11/2020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18511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smtClean="0"/>
              <a:t>10/11/2020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39726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11834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FE9AC-F15C-4FA0-A6F1-298829FA691D}" type="datetimeFigureOut">
              <a:rPr lang="en-US" smtClean="0"/>
              <a:t>10/11/2020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66BE7-899D-4075-917F-DBDE33B6B692}" type="slidenum">
              <a:rPr lang="en-US" smtClean="0"/>
              <a:t>‹#›</a:t>
            </a:fld>
            <a:endParaRPr lang="en-US"/>
          </a:p>
        </p:txBody>
      </p:sp>
    </p:spTree>
    <p:extLst>
      <p:ext uri="{BB962C8B-B14F-4D97-AF65-F5344CB8AC3E}">
        <p14:creationId xmlns:p14="http://schemas.microsoft.com/office/powerpoint/2010/main" val="209457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CCFE9AC-F15C-4FA0-A6F1-298829FA691D}" type="datetimeFigureOut">
              <a:rPr lang="en-US" smtClean="0"/>
              <a:pPr/>
              <a:t>10/11/2020</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1067257777"/>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466343"/>
            <a:ext cx="9628632" cy="1249723"/>
          </a:xfrm>
        </p:spPr>
        <p:txBody>
          <a:bodyPr>
            <a:normAutofit fontScale="90000"/>
          </a:bodyPr>
          <a:lstStyle/>
          <a:p>
            <a:pPr algn="ctr"/>
            <a:r>
              <a:rPr lang="en-US" b="1">
                <a:latin typeface="Times New Roman" pitchFamily="18" charset="0"/>
                <a:cs typeface="Times New Roman" pitchFamily="18" charset="0"/>
              </a:rPr>
              <a:t>TRƯỜNG ĐẠI HỌC SƯ PHẠM KỸ THUẬT</a:t>
            </a:r>
            <a:br>
              <a:rPr lang="en-US" b="1">
                <a:latin typeface="Times New Roman" pitchFamily="18" charset="0"/>
                <a:cs typeface="Times New Roman" pitchFamily="18" charset="0"/>
              </a:rPr>
            </a:br>
            <a:r>
              <a:rPr lang="en-US" sz="2800" b="1">
                <a:latin typeface="Times New Roman" pitchFamily="18" charset="0"/>
                <a:cs typeface="Times New Roman" pitchFamily="18" charset="0"/>
              </a:rPr>
              <a:t>KHOA ĐIỆN – ĐIỆN TỬ</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772" y="466343"/>
            <a:ext cx="1127832" cy="1127832"/>
          </a:xfrm>
        </p:spPr>
      </p:pic>
      <p:sp>
        <p:nvSpPr>
          <p:cNvPr id="5" name="TextBox 4"/>
          <p:cNvSpPr txBox="1"/>
          <p:nvPr/>
        </p:nvSpPr>
        <p:spPr>
          <a:xfrm>
            <a:off x="3757808" y="1979122"/>
            <a:ext cx="4835046" cy="1077218"/>
          </a:xfrm>
          <a:prstGeom prst="rect">
            <a:avLst/>
          </a:prstGeom>
          <a:noFill/>
        </p:spPr>
        <p:txBody>
          <a:bodyPr wrap="square" rtlCol="0">
            <a:spAutoFit/>
          </a:bodyPr>
          <a:lstStyle/>
          <a:p>
            <a:pPr algn="ctr"/>
            <a:r>
              <a:rPr lang="en-US" sz="3200" b="1">
                <a:solidFill>
                  <a:schemeClr val="bg1"/>
                </a:solidFill>
                <a:latin typeface="Times New Roman" pitchFamily="18" charset="0"/>
                <a:cs typeface="Times New Roman" pitchFamily="18" charset="0"/>
              </a:rPr>
              <a:t>BÁO CÁO MÔN HỌC      TTCM TKCSDL</a:t>
            </a:r>
          </a:p>
        </p:txBody>
      </p:sp>
      <p:sp>
        <p:nvSpPr>
          <p:cNvPr id="6" name="TextBox 5"/>
          <p:cNvSpPr txBox="1"/>
          <p:nvPr/>
        </p:nvSpPr>
        <p:spPr>
          <a:xfrm>
            <a:off x="1507644" y="3252097"/>
            <a:ext cx="9173663" cy="954107"/>
          </a:xfrm>
          <a:prstGeom prst="rect">
            <a:avLst/>
          </a:prstGeom>
          <a:noFill/>
        </p:spPr>
        <p:txBody>
          <a:bodyPr wrap="square" rtlCol="0">
            <a:spAutoFit/>
          </a:bodyPr>
          <a:lstStyle/>
          <a:p>
            <a:pPr algn="ctr"/>
            <a:r>
              <a:rPr lang="en-US" sz="2800" b="1" err="1">
                <a:solidFill>
                  <a:schemeClr val="tx2"/>
                </a:solidFill>
                <a:latin typeface="Times New Roman" pitchFamily="18" charset="0"/>
                <a:cs typeface="Times New Roman" pitchFamily="18" charset="0"/>
              </a:rPr>
              <a:t>Đề</a:t>
            </a:r>
            <a:r>
              <a:rPr lang="en-US" sz="2800" b="1">
                <a:solidFill>
                  <a:schemeClr val="tx2"/>
                </a:solidFill>
                <a:latin typeface="Times New Roman" pitchFamily="18" charset="0"/>
                <a:cs typeface="Times New Roman" pitchFamily="18" charset="0"/>
              </a:rPr>
              <a:t> </a:t>
            </a:r>
            <a:r>
              <a:rPr lang="en-US" sz="2800" b="1" err="1">
                <a:solidFill>
                  <a:schemeClr val="tx2"/>
                </a:solidFill>
                <a:latin typeface="Times New Roman" pitchFamily="18" charset="0"/>
                <a:cs typeface="Times New Roman" pitchFamily="18" charset="0"/>
              </a:rPr>
              <a:t>tài</a:t>
            </a:r>
            <a:r>
              <a:rPr lang="en-US" sz="2800">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Xây</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dựng</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hệ</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thống</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quản</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lý</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Đồ</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án</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của</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sinh</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viên</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trường</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đại</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học</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Sư</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Phạm</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Kỹ</a:t>
            </a:r>
            <a:r>
              <a:rPr lang="en-US" sz="2800">
                <a:solidFill>
                  <a:schemeClr val="tx2"/>
                </a:solidFill>
                <a:latin typeface="Times New Roman" pitchFamily="18" charset="0"/>
                <a:cs typeface="Times New Roman" pitchFamily="18" charset="0"/>
              </a:rPr>
              <a:t> </a:t>
            </a:r>
            <a:r>
              <a:rPr lang="en-US" sz="2800" err="1">
                <a:solidFill>
                  <a:schemeClr val="tx2"/>
                </a:solidFill>
                <a:latin typeface="Times New Roman" pitchFamily="18" charset="0"/>
                <a:cs typeface="Times New Roman" pitchFamily="18" charset="0"/>
              </a:rPr>
              <a:t>Thuật</a:t>
            </a:r>
            <a:endParaRPr lang="en-US" sz="2800">
              <a:solidFill>
                <a:schemeClr val="tx2"/>
              </a:solidFill>
              <a:latin typeface="Times New Roman" pitchFamily="18" charset="0"/>
              <a:cs typeface="Times New Roman" pitchFamily="18" charset="0"/>
            </a:endParaRPr>
          </a:p>
        </p:txBody>
      </p:sp>
      <p:sp>
        <p:nvSpPr>
          <p:cNvPr id="7" name="TextBox 6"/>
          <p:cNvSpPr txBox="1"/>
          <p:nvPr/>
        </p:nvSpPr>
        <p:spPr>
          <a:xfrm>
            <a:off x="4057703" y="4371584"/>
            <a:ext cx="4630435" cy="1754326"/>
          </a:xfrm>
          <a:prstGeom prst="rect">
            <a:avLst/>
          </a:prstGeom>
          <a:noFill/>
        </p:spPr>
        <p:txBody>
          <a:bodyPr wrap="none" rtlCol="0">
            <a:spAutoFit/>
          </a:bodyPr>
          <a:lstStyle/>
          <a:p>
            <a:pPr algn="just"/>
            <a:r>
              <a:rPr lang="en-US" b="1" err="1">
                <a:solidFill>
                  <a:schemeClr val="tx2"/>
                </a:solidFill>
                <a:latin typeface="Times New Roman" pitchFamily="18" charset="0"/>
                <a:cs typeface="Times New Roman" pitchFamily="18" charset="0"/>
              </a:rPr>
              <a:t>Giáo</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viên</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hướng</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dẫn</a:t>
            </a:r>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Lê</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Vũ</a:t>
            </a:r>
            <a:endParaRPr lang="en-US">
              <a:solidFill>
                <a:schemeClr val="tx2"/>
              </a:solidFill>
              <a:latin typeface="Times New Roman" pitchFamily="18" charset="0"/>
              <a:cs typeface="Times New Roman" pitchFamily="18" charset="0"/>
            </a:endParaRPr>
          </a:p>
          <a:p>
            <a:pPr algn="just"/>
            <a:r>
              <a:rPr lang="en-US" b="1" err="1">
                <a:solidFill>
                  <a:schemeClr val="tx2"/>
                </a:solidFill>
                <a:latin typeface="Times New Roman" pitchFamily="18" charset="0"/>
                <a:cs typeface="Times New Roman" pitchFamily="18" charset="0"/>
              </a:rPr>
              <a:t>Nhóm</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thực</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hiện</a:t>
            </a:r>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Nhóm</a:t>
            </a:r>
            <a:r>
              <a:rPr lang="en-US">
                <a:solidFill>
                  <a:schemeClr val="tx2"/>
                </a:solidFill>
                <a:latin typeface="Times New Roman" pitchFamily="18" charset="0"/>
                <a:cs typeface="Times New Roman" pitchFamily="18" charset="0"/>
              </a:rPr>
              <a:t> 29</a:t>
            </a:r>
          </a:p>
          <a:p>
            <a:pPr algn="just"/>
            <a:r>
              <a:rPr lang="en-US" b="1" err="1">
                <a:solidFill>
                  <a:schemeClr val="tx2"/>
                </a:solidFill>
                <a:latin typeface="Times New Roman" pitchFamily="18" charset="0"/>
                <a:cs typeface="Times New Roman" pitchFamily="18" charset="0"/>
              </a:rPr>
              <a:t>Thành</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viên</a:t>
            </a:r>
            <a:r>
              <a:rPr lang="en-US" b="1">
                <a:solidFill>
                  <a:schemeClr val="tx2"/>
                </a:solidFill>
                <a:latin typeface="Times New Roman" pitchFamily="18" charset="0"/>
                <a:cs typeface="Times New Roman" pitchFamily="18" charset="0"/>
              </a:rPr>
              <a:t> </a:t>
            </a:r>
            <a:r>
              <a:rPr lang="en-US" b="1" err="1">
                <a:solidFill>
                  <a:schemeClr val="tx2"/>
                </a:solidFill>
                <a:latin typeface="Times New Roman" pitchFamily="18" charset="0"/>
                <a:cs typeface="Times New Roman" pitchFamily="18" charset="0"/>
              </a:rPr>
              <a:t>nhóm</a:t>
            </a:r>
            <a:r>
              <a:rPr lang="en-US" b="1">
                <a:solidFill>
                  <a:schemeClr val="tx2"/>
                </a:solidFill>
                <a:latin typeface="Times New Roman" pitchFamily="18" charset="0"/>
                <a:cs typeface="Times New Roman" pitchFamily="18" charset="0"/>
              </a:rPr>
              <a:t>	</a:t>
            </a:r>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Võ</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Đình</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Hoàng</a:t>
            </a:r>
            <a:r>
              <a:rPr lang="en-US">
                <a:solidFill>
                  <a:schemeClr val="tx2"/>
                </a:solidFill>
                <a:latin typeface="Times New Roman" pitchFamily="18" charset="0"/>
                <a:cs typeface="Times New Roman" pitchFamily="18" charset="0"/>
              </a:rPr>
              <a:t> Long</a:t>
            </a:r>
          </a:p>
          <a:p>
            <a:pPr algn="just"/>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Hoàng</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Thị</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Cẩm</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Vân</a:t>
            </a:r>
            <a:endParaRPr lang="en-US">
              <a:solidFill>
                <a:schemeClr val="tx2"/>
              </a:solidFill>
              <a:latin typeface="Times New Roman" pitchFamily="18" charset="0"/>
              <a:cs typeface="Times New Roman" pitchFamily="18" charset="0"/>
            </a:endParaRPr>
          </a:p>
          <a:p>
            <a:pPr algn="just"/>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Lê</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Hữu</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Quỳnh</a:t>
            </a:r>
            <a:endParaRPr lang="en-US">
              <a:solidFill>
                <a:schemeClr val="tx2"/>
              </a:solidFill>
              <a:latin typeface="Times New Roman" pitchFamily="18" charset="0"/>
              <a:cs typeface="Times New Roman" pitchFamily="18" charset="0"/>
            </a:endParaRPr>
          </a:p>
          <a:p>
            <a:pPr algn="just"/>
            <a:r>
              <a:rPr lang="en-US">
                <a:solidFill>
                  <a:schemeClr val="tx2"/>
                </a:solidFill>
                <a:latin typeface="Times New Roman" pitchFamily="18" charset="0"/>
                <a:cs typeface="Times New Roman" pitchFamily="18" charset="0"/>
              </a:rPr>
              <a:t>					: </a:t>
            </a:r>
            <a:r>
              <a:rPr lang="en-US" err="1">
                <a:solidFill>
                  <a:schemeClr val="tx2"/>
                </a:solidFill>
                <a:latin typeface="Times New Roman" pitchFamily="18" charset="0"/>
                <a:cs typeface="Times New Roman" pitchFamily="18" charset="0"/>
              </a:rPr>
              <a:t>Nguyễn</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Văn</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Hải</a:t>
            </a:r>
            <a:endParaRPr lang="en-US">
              <a:solidFill>
                <a:schemeClr val="tx2"/>
              </a:solidFill>
              <a:latin typeface="Times New Roman" pitchFamily="18" charset="0"/>
              <a:cs typeface="Times New Roman" pitchFamily="18" charset="0"/>
            </a:endParaRPr>
          </a:p>
        </p:txBody>
      </p:sp>
      <p:sp>
        <p:nvSpPr>
          <p:cNvPr id="8" name="TextBox 7"/>
          <p:cNvSpPr txBox="1"/>
          <p:nvPr/>
        </p:nvSpPr>
        <p:spPr>
          <a:xfrm>
            <a:off x="4934767" y="6291290"/>
            <a:ext cx="2445926" cy="369332"/>
          </a:xfrm>
          <a:prstGeom prst="rect">
            <a:avLst/>
          </a:prstGeom>
          <a:noFill/>
        </p:spPr>
        <p:txBody>
          <a:bodyPr wrap="none" rtlCol="0">
            <a:spAutoFit/>
          </a:bodyPr>
          <a:lstStyle/>
          <a:p>
            <a:r>
              <a:rPr lang="en-US" err="1">
                <a:solidFill>
                  <a:schemeClr val="tx2"/>
                </a:solidFill>
                <a:latin typeface="Times New Roman" pitchFamily="18" charset="0"/>
                <a:cs typeface="Times New Roman" pitchFamily="18" charset="0"/>
              </a:rPr>
              <a:t>Đà</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Nẵng</a:t>
            </a:r>
            <a:r>
              <a:rPr lang="en-US">
                <a:solidFill>
                  <a:schemeClr val="tx2"/>
                </a:solidFill>
                <a:latin typeface="Times New Roman" pitchFamily="18" charset="0"/>
                <a:cs typeface="Times New Roman" pitchFamily="18" charset="0"/>
              </a:rPr>
              <a:t>, </a:t>
            </a:r>
            <a:r>
              <a:rPr lang="en-US" err="1">
                <a:solidFill>
                  <a:schemeClr val="tx2"/>
                </a:solidFill>
                <a:latin typeface="Times New Roman" pitchFamily="18" charset="0"/>
                <a:cs typeface="Times New Roman" pitchFamily="18" charset="0"/>
              </a:rPr>
              <a:t>tháng</a:t>
            </a:r>
            <a:r>
              <a:rPr lang="en-US">
                <a:solidFill>
                  <a:schemeClr val="tx2"/>
                </a:solidFill>
                <a:latin typeface="Times New Roman" pitchFamily="18" charset="0"/>
                <a:cs typeface="Times New Roman" pitchFamily="18" charset="0"/>
              </a:rPr>
              <a:t> 11/2020</a:t>
            </a:r>
          </a:p>
        </p:txBody>
      </p:sp>
    </p:spTree>
    <p:extLst>
      <p:ext uri="{BB962C8B-B14F-4D97-AF65-F5344CB8AC3E}">
        <p14:creationId xmlns:p14="http://schemas.microsoft.com/office/powerpoint/2010/main" val="50062003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5. </a:t>
            </a:r>
            <a:r>
              <a:rPr lang="en-US" err="1">
                <a:latin typeface="Times New Roman" pitchFamily="18" charset="0"/>
                <a:cs typeface="Times New Roman" pitchFamily="18" charset="0"/>
              </a:rPr>
              <a:t>quy</a:t>
            </a:r>
            <a:r>
              <a:rPr lang="en-US">
                <a:latin typeface="Times New Roman" pitchFamily="18" charset="0"/>
                <a:cs typeface="Times New Roman" pitchFamily="18" charset="0"/>
              </a:rPr>
              <a:t> </a:t>
            </a:r>
            <a:r>
              <a:rPr lang="en-US" err="1">
                <a:latin typeface="Times New Roman" pitchFamily="18" charset="0"/>
                <a:cs typeface="Times New Roman" pitchFamily="18" charset="0"/>
              </a:rPr>
              <a:t>trình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chung</a:t>
            </a:r>
            <a:r>
              <a:rPr lang="en-US">
                <a:latin typeface="Times New Roman" pitchFamily="18" charset="0"/>
                <a:cs typeface="Times New Roman" pitchFamily="18" charset="0"/>
              </a:rPr>
              <a:t>:</a:t>
            </a:r>
            <a:br>
              <a:rPr lang="en-US" sz="2400" u="sng">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Rectangle 4"/>
          <p:cNvSpPr/>
          <p:nvPr/>
        </p:nvSpPr>
        <p:spPr>
          <a:xfrm>
            <a:off x="1016652" y="1999922"/>
            <a:ext cx="5046574"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5.2 Phân công giảng viên h</a:t>
            </a:r>
            <a:r>
              <a:rPr lang="vi-VN" sz="2400" b="1">
                <a:solidFill>
                  <a:schemeClr val="bg1"/>
                </a:solidFill>
                <a:latin typeface="Times New Roman" pitchFamily="18" charset="0"/>
                <a:cs typeface="Times New Roman" pitchFamily="18" charset="0"/>
              </a:rPr>
              <a:t>ư</a:t>
            </a:r>
            <a:r>
              <a:rPr lang="en-US" sz="2400" b="1">
                <a:solidFill>
                  <a:schemeClr val="bg1"/>
                </a:solidFill>
                <a:latin typeface="Times New Roman" pitchFamily="18" charset="0"/>
                <a:cs typeface="Times New Roman" pitchFamily="18" charset="0"/>
              </a:rPr>
              <a:t>ớng dẫn:</a:t>
            </a:r>
            <a:endParaRPr lang="en-US" sz="2400" b="1">
              <a:solidFill>
                <a:schemeClr val="bg1"/>
              </a:solidFill>
            </a:endParaRPr>
          </a:p>
        </p:txBody>
      </p:sp>
      <p:pic>
        <p:nvPicPr>
          <p:cNvPr id="4" name="Picture 3">
            <a:extLst>
              <a:ext uri="{FF2B5EF4-FFF2-40B4-BE49-F238E27FC236}">
                <a16:creationId xmlns:a16="http://schemas.microsoft.com/office/drawing/2014/main" id="{2E47E3D3-ADBB-4DDE-84E9-768C35C5C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187" y="2461587"/>
            <a:ext cx="7972425" cy="4267200"/>
          </a:xfrm>
          <a:prstGeom prst="rect">
            <a:avLst/>
          </a:prstGeom>
        </p:spPr>
      </p:pic>
    </p:spTree>
    <p:extLst>
      <p:ext uri="{BB962C8B-B14F-4D97-AF65-F5344CB8AC3E}">
        <p14:creationId xmlns:p14="http://schemas.microsoft.com/office/powerpoint/2010/main" val="24716517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5. </a:t>
            </a:r>
            <a:r>
              <a:rPr lang="en-US" err="1">
                <a:latin typeface="Times New Roman" pitchFamily="18" charset="0"/>
                <a:cs typeface="Times New Roman" pitchFamily="18" charset="0"/>
              </a:rPr>
              <a:t>quy</a:t>
            </a:r>
            <a:r>
              <a:rPr lang="en-US">
                <a:latin typeface="Times New Roman" pitchFamily="18" charset="0"/>
                <a:cs typeface="Times New Roman" pitchFamily="18" charset="0"/>
              </a:rPr>
              <a:t> </a:t>
            </a:r>
            <a:r>
              <a:rPr lang="en-US" err="1">
                <a:latin typeface="Times New Roman" pitchFamily="18" charset="0"/>
                <a:cs typeface="Times New Roman" pitchFamily="18" charset="0"/>
              </a:rPr>
              <a:t>trình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chung</a:t>
            </a:r>
            <a:r>
              <a:rPr lang="en-US">
                <a:latin typeface="Times New Roman" pitchFamily="18" charset="0"/>
                <a:cs typeface="Times New Roman" pitchFamily="18" charset="0"/>
              </a:rPr>
              <a:t>:</a:t>
            </a:r>
            <a:br>
              <a:rPr lang="en-US" sz="2400" u="sng">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Rectangle 4"/>
          <p:cNvSpPr/>
          <p:nvPr/>
        </p:nvSpPr>
        <p:spPr>
          <a:xfrm>
            <a:off x="1016652" y="1999922"/>
            <a:ext cx="6301725"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5.3 Giáo viên h</a:t>
            </a:r>
            <a:r>
              <a:rPr lang="vi-VN" sz="2400" b="1">
                <a:solidFill>
                  <a:schemeClr val="bg1"/>
                </a:solidFill>
                <a:latin typeface="Times New Roman" pitchFamily="18" charset="0"/>
                <a:cs typeface="Times New Roman" pitchFamily="18" charset="0"/>
              </a:rPr>
              <a:t>ư</a:t>
            </a:r>
            <a:r>
              <a:rPr lang="en-US" sz="2400" b="1">
                <a:solidFill>
                  <a:schemeClr val="bg1"/>
                </a:solidFill>
                <a:latin typeface="Times New Roman" pitchFamily="18" charset="0"/>
                <a:cs typeface="Times New Roman" pitchFamily="18" charset="0"/>
              </a:rPr>
              <a:t>ớng dẫn kiểm tra và đánh giá:</a:t>
            </a:r>
            <a:endParaRPr lang="en-US" sz="2400" b="1">
              <a:solidFill>
                <a:schemeClr val="bg1"/>
              </a:solidFill>
            </a:endParaRPr>
          </a:p>
        </p:txBody>
      </p:sp>
      <p:pic>
        <p:nvPicPr>
          <p:cNvPr id="4" name="Picture 3">
            <a:extLst>
              <a:ext uri="{FF2B5EF4-FFF2-40B4-BE49-F238E27FC236}">
                <a16:creationId xmlns:a16="http://schemas.microsoft.com/office/drawing/2014/main" id="{6226D5DA-75CD-41B6-A7BB-688C87F63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1" y="2668573"/>
            <a:ext cx="5527470" cy="2770284"/>
          </a:xfrm>
          <a:prstGeom prst="rect">
            <a:avLst/>
          </a:prstGeom>
        </p:spPr>
      </p:pic>
      <p:pic>
        <p:nvPicPr>
          <p:cNvPr id="7" name="Picture 6">
            <a:extLst>
              <a:ext uri="{FF2B5EF4-FFF2-40B4-BE49-F238E27FC236}">
                <a16:creationId xmlns:a16="http://schemas.microsoft.com/office/drawing/2014/main" id="{8A9DCD14-8087-4D8D-9527-CDB16C55E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959" y="2675586"/>
            <a:ext cx="5527470" cy="2389479"/>
          </a:xfrm>
          <a:prstGeom prst="rect">
            <a:avLst/>
          </a:prstGeom>
        </p:spPr>
      </p:pic>
    </p:spTree>
    <p:extLst>
      <p:ext uri="{BB962C8B-B14F-4D97-AF65-F5344CB8AC3E}">
        <p14:creationId xmlns:p14="http://schemas.microsoft.com/office/powerpoint/2010/main" val="140454790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5. </a:t>
            </a:r>
            <a:r>
              <a:rPr lang="en-US" err="1">
                <a:latin typeface="Times New Roman" pitchFamily="18" charset="0"/>
                <a:cs typeface="Times New Roman" pitchFamily="18" charset="0"/>
              </a:rPr>
              <a:t>quy</a:t>
            </a:r>
            <a:r>
              <a:rPr lang="en-US">
                <a:latin typeface="Times New Roman" pitchFamily="18" charset="0"/>
                <a:cs typeface="Times New Roman" pitchFamily="18" charset="0"/>
              </a:rPr>
              <a:t> </a:t>
            </a:r>
            <a:r>
              <a:rPr lang="en-US" err="1">
                <a:latin typeface="Times New Roman" pitchFamily="18" charset="0"/>
                <a:cs typeface="Times New Roman" pitchFamily="18" charset="0"/>
              </a:rPr>
              <a:t>trình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chung</a:t>
            </a:r>
            <a:r>
              <a:rPr lang="en-US">
                <a:latin typeface="Times New Roman" pitchFamily="18" charset="0"/>
                <a:cs typeface="Times New Roman" pitchFamily="18" charset="0"/>
              </a:rPr>
              <a:t>:</a:t>
            </a:r>
            <a:br>
              <a:rPr lang="en-US" sz="2400" u="sng">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Rectangle 4"/>
          <p:cNvSpPr/>
          <p:nvPr/>
        </p:nvSpPr>
        <p:spPr>
          <a:xfrm>
            <a:off x="1016652" y="1999922"/>
            <a:ext cx="7056740"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5.4 Giảng viên kiểm tra tiến độ và sinh viên báo cáo:</a:t>
            </a:r>
            <a:endParaRPr lang="en-US" sz="2400" b="1">
              <a:solidFill>
                <a:schemeClr val="bg1"/>
              </a:solidFill>
            </a:endParaRPr>
          </a:p>
        </p:txBody>
      </p:sp>
      <p:pic>
        <p:nvPicPr>
          <p:cNvPr id="7" name="Picture 6">
            <a:extLst>
              <a:ext uri="{FF2B5EF4-FFF2-40B4-BE49-F238E27FC236}">
                <a16:creationId xmlns:a16="http://schemas.microsoft.com/office/drawing/2014/main" id="{BD8BDA7E-8E33-406A-8D07-679ED2BE4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358" y="2461587"/>
            <a:ext cx="7677150" cy="4238625"/>
          </a:xfrm>
          <a:prstGeom prst="rect">
            <a:avLst/>
          </a:prstGeom>
        </p:spPr>
      </p:pic>
    </p:spTree>
    <p:extLst>
      <p:ext uri="{BB962C8B-B14F-4D97-AF65-F5344CB8AC3E}">
        <p14:creationId xmlns:p14="http://schemas.microsoft.com/office/powerpoint/2010/main" val="389416298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8CAA12-8209-44D0-AEEC-E47F35E1F0B5}"/>
              </a:ext>
            </a:extLst>
          </p:cNvPr>
          <p:cNvPicPr>
            <a:picLocks noChangeAspect="1"/>
          </p:cNvPicPr>
          <p:nvPr/>
        </p:nvPicPr>
        <p:blipFill>
          <a:blip r:embed="rId2"/>
          <a:stretch>
            <a:fillRect/>
          </a:stretch>
        </p:blipFill>
        <p:spPr>
          <a:xfrm>
            <a:off x="3657601" y="0"/>
            <a:ext cx="5291667" cy="6852344"/>
          </a:xfrm>
          <a:prstGeom prst="rect">
            <a:avLst/>
          </a:prstGeom>
        </p:spPr>
      </p:pic>
      <p:sp>
        <p:nvSpPr>
          <p:cNvPr id="3" name="Rectangle 2">
            <a:extLst>
              <a:ext uri="{FF2B5EF4-FFF2-40B4-BE49-F238E27FC236}">
                <a16:creationId xmlns:a16="http://schemas.microsoft.com/office/drawing/2014/main" id="{DE6B1A63-9E79-4760-82B9-D7807EAFD87D}"/>
              </a:ext>
            </a:extLst>
          </p:cNvPr>
          <p:cNvSpPr/>
          <p:nvPr/>
        </p:nvSpPr>
        <p:spPr>
          <a:xfrm>
            <a:off x="237719" y="167241"/>
            <a:ext cx="3876382" cy="461665"/>
          </a:xfrm>
          <a:prstGeom prst="rect">
            <a:avLst/>
          </a:prstGeom>
          <a:solidFill>
            <a:schemeClr val="accent1">
              <a:lumMod val="50000"/>
            </a:schemeClr>
          </a:solidFill>
        </p:spPr>
        <p:txBody>
          <a:bodyPr wrap="none">
            <a:spAutoFit/>
          </a:bodyPr>
          <a:lstStyle/>
          <a:p>
            <a:r>
              <a:rPr lang="en-US" sz="2400" b="1">
                <a:solidFill>
                  <a:schemeClr val="bg2"/>
                </a:solidFill>
                <a:latin typeface="Times New Roman" pitchFamily="18" charset="0"/>
                <a:cs typeface="Times New Roman" pitchFamily="18" charset="0"/>
              </a:rPr>
              <a:t>5.5 L</a:t>
            </a:r>
            <a:r>
              <a:rPr lang="vi-VN" sz="2400" b="1">
                <a:solidFill>
                  <a:schemeClr val="bg2"/>
                </a:solidFill>
                <a:latin typeface="Times New Roman" pitchFamily="18" charset="0"/>
                <a:cs typeface="Times New Roman" pitchFamily="18" charset="0"/>
              </a:rPr>
              <a:t>ư</a:t>
            </a:r>
            <a:r>
              <a:rPr lang="en-US" sz="2400" b="1">
                <a:solidFill>
                  <a:schemeClr val="bg2"/>
                </a:solidFill>
                <a:latin typeface="Times New Roman" pitchFamily="18" charset="0"/>
                <a:cs typeface="Times New Roman" pitchFamily="18" charset="0"/>
              </a:rPr>
              <a:t>u đồ Quy trình chung</a:t>
            </a:r>
            <a:endParaRPr lang="en-US" sz="2400" b="1">
              <a:solidFill>
                <a:schemeClr val="bg2"/>
              </a:solidFill>
            </a:endParaRPr>
          </a:p>
        </p:txBody>
      </p:sp>
    </p:spTree>
    <p:extLst>
      <p:ext uri="{BB962C8B-B14F-4D97-AF65-F5344CB8AC3E}">
        <p14:creationId xmlns:p14="http://schemas.microsoft.com/office/powerpoint/2010/main" val="422470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6. </a:t>
            </a:r>
            <a:r>
              <a:rPr lang="en-US" err="1">
                <a:latin typeface="Times New Roman" pitchFamily="18" charset="0"/>
                <a:cs typeface="Times New Roman" pitchFamily="18" charset="0"/>
              </a:rPr>
              <a:t>Phương</a:t>
            </a:r>
            <a:r>
              <a:rPr lang="en-US">
                <a:latin typeface="Times New Roman" pitchFamily="18" charset="0"/>
                <a:cs typeface="Times New Roman" pitchFamily="18" charset="0"/>
              </a:rPr>
              <a:t> </a:t>
            </a:r>
            <a:r>
              <a:rPr lang="en-US" err="1">
                <a:latin typeface="Times New Roman" pitchFamily="18" charset="0"/>
                <a:cs typeface="Times New Roman" pitchFamily="18" charset="0"/>
              </a:rPr>
              <a:t>pháp</a:t>
            </a:r>
            <a:r>
              <a:rPr lang="en-US">
                <a:latin typeface="Times New Roman" pitchFamily="18" charset="0"/>
                <a:cs typeface="Times New Roman" pitchFamily="18" charset="0"/>
              </a:rPr>
              <a:t> </a:t>
            </a:r>
            <a:r>
              <a:rPr lang="en-US" err="1">
                <a:latin typeface="Times New Roman" pitchFamily="18" charset="0"/>
                <a:cs typeface="Times New Roman" pitchFamily="18" charset="0"/>
              </a:rPr>
              <a:t>nghiên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cứu</a:t>
            </a:r>
            <a:r>
              <a:rPr lang="en-US">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a:bodyPr>
          <a:lstStyle/>
          <a:p>
            <a:pPr marL="0" indent="0">
              <a:buNone/>
            </a:pPr>
            <a:r>
              <a:rPr lang="en-US" b="1">
                <a:solidFill>
                  <a:schemeClr val="bg1"/>
                </a:solidFill>
                <a:latin typeface="Times New Roman" pitchFamily="18" charset="0"/>
                <a:cs typeface="Times New Roman" pitchFamily="18" charset="0"/>
              </a:rPr>
              <a:t>6.1. </a:t>
            </a:r>
            <a:r>
              <a:rPr lang="en-US" b="1" err="1">
                <a:solidFill>
                  <a:schemeClr val="bg1"/>
                </a:solidFill>
                <a:latin typeface="Times New Roman" pitchFamily="18" charset="0"/>
                <a:cs typeface="Times New Roman" pitchFamily="18" charset="0"/>
              </a:rPr>
              <a:t>Phương</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pháp</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thu</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thập</a:t>
            </a:r>
            <a:r>
              <a:rPr lang="en-US" b="1">
                <a:solidFill>
                  <a:schemeClr val="bg1"/>
                </a:solidFill>
                <a:latin typeface="Times New Roman" pitchFamily="18" charset="0"/>
                <a:cs typeface="Times New Roman" pitchFamily="18" charset="0"/>
              </a:rPr>
              <a:t>:</a:t>
            </a:r>
          </a:p>
          <a:p>
            <a:r>
              <a:rPr lang="en-US" sz="2000">
                <a:solidFill>
                  <a:schemeClr val="bg1"/>
                </a:solidFill>
                <a:latin typeface="Times New Roman" pitchFamily="18" charset="0"/>
                <a:cs typeface="Times New Roman" pitchFamily="18" charset="0"/>
              </a:rPr>
              <a:t>Thu </a:t>
            </a:r>
            <a:r>
              <a:rPr lang="en-US" sz="2000" err="1">
                <a:solidFill>
                  <a:schemeClr val="bg1"/>
                </a:solidFill>
                <a:latin typeface="Times New Roman" pitchFamily="18" charset="0"/>
                <a:cs typeface="Times New Roman" pitchFamily="18" charset="0"/>
              </a:rPr>
              <a:t>thập</a:t>
            </a:r>
            <a:r>
              <a:rPr lang="en-US" sz="2000">
                <a:solidFill>
                  <a:schemeClr val="bg1"/>
                </a:solidFill>
                <a:latin typeface="Times New Roman" pitchFamily="18" charset="0"/>
                <a:cs typeface="Times New Roman" pitchFamily="18" charset="0"/>
              </a:rPr>
              <a:t>, nghiên </a:t>
            </a:r>
            <a:r>
              <a:rPr lang="en-US" sz="2000" err="1">
                <a:solidFill>
                  <a:schemeClr val="bg1"/>
                </a:solidFill>
                <a:latin typeface="Times New Roman" pitchFamily="18" charset="0"/>
                <a:cs typeface="Times New Roman" pitchFamily="18" charset="0"/>
              </a:rPr>
              <a:t>cứu</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tài</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liệu</a:t>
            </a:r>
            <a:endParaRPr lang="en-US" sz="2000">
              <a:solidFill>
                <a:schemeClr val="bg1"/>
              </a:solidFill>
              <a:latin typeface="Times New Roman" pitchFamily="18" charset="0"/>
              <a:cs typeface="Times New Roman" pitchFamily="18" charset="0"/>
            </a:endParaRPr>
          </a:p>
          <a:p>
            <a:r>
              <a:rPr lang="en-US" sz="2000" err="1">
                <a:solidFill>
                  <a:schemeClr val="bg1"/>
                </a:solidFill>
                <a:latin typeface="Times New Roman" pitchFamily="18" charset="0"/>
                <a:cs typeface="Times New Roman" pitchFamily="18" charset="0"/>
              </a:rPr>
              <a:t>Phân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tích</a:t>
            </a:r>
            <a:r>
              <a:rPr lang="en-US" sz="2000">
                <a:solidFill>
                  <a:schemeClr val="bg1"/>
                </a:solidFill>
                <a:latin typeface="Times New Roman" pitchFamily="18" charset="0"/>
                <a:cs typeface="Times New Roman" pitchFamily="18" charset="0"/>
              </a:rPr>
              <a:t>, tổng </a:t>
            </a:r>
            <a:r>
              <a:rPr lang="en-US" sz="2000" err="1">
                <a:solidFill>
                  <a:schemeClr val="bg1"/>
                </a:solidFill>
                <a:latin typeface="Times New Roman" pitchFamily="18" charset="0"/>
                <a:cs typeface="Times New Roman" pitchFamily="18" charset="0"/>
              </a:rPr>
              <a:t>hợp</a:t>
            </a:r>
            <a:r>
              <a:rPr lang="en-US" sz="2000">
                <a:solidFill>
                  <a:schemeClr val="bg1"/>
                </a:solidFill>
                <a:latin typeface="Times New Roman" pitchFamily="18" charset="0"/>
                <a:cs typeface="Times New Roman" pitchFamily="18" charset="0"/>
              </a:rPr>
              <a:t>, khái </a:t>
            </a:r>
            <a:r>
              <a:rPr lang="en-US" sz="2000" err="1">
                <a:solidFill>
                  <a:schemeClr val="bg1"/>
                </a:solidFill>
                <a:latin typeface="Times New Roman" pitchFamily="18" charset="0"/>
                <a:cs typeface="Times New Roman" pitchFamily="18" charset="0"/>
              </a:rPr>
              <a:t>quát</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các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tài</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liệu</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liên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quan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đến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quản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lý</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đồ</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án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sinh</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viên</a:t>
            </a:r>
            <a:endParaRPr lang="en-US" sz="2000">
              <a:solidFill>
                <a:schemeClr val="bg1"/>
              </a:solidFill>
              <a:latin typeface="Times New Roman" pitchFamily="18" charset="0"/>
              <a:cs typeface="Times New Roman" pitchFamily="18" charset="0"/>
            </a:endParaRPr>
          </a:p>
          <a:p>
            <a:r>
              <a:rPr lang="en-US" sz="2000" err="1">
                <a:solidFill>
                  <a:schemeClr val="bg1"/>
                </a:solidFill>
                <a:latin typeface="Times New Roman" pitchFamily="18" charset="0"/>
                <a:cs typeface="Times New Roman" pitchFamily="18" charset="0"/>
              </a:rPr>
              <a:t>Quan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sát</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hoạt</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động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quản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lý</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của</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giảng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viên</a:t>
            </a:r>
            <a:r>
              <a:rPr lang="en-US" sz="2000">
                <a:solidFill>
                  <a:schemeClr val="bg1"/>
                </a:solidFill>
                <a:latin typeface="Times New Roman" pitchFamily="18" charset="0"/>
                <a:cs typeface="Times New Roman" pitchFamily="18" charset="0"/>
              </a:rPr>
              <a:t> </a:t>
            </a:r>
          </a:p>
          <a:p>
            <a:pPr marL="0" indent="0">
              <a:buNone/>
            </a:pPr>
            <a:r>
              <a:rPr lang="en-US" b="1">
                <a:solidFill>
                  <a:schemeClr val="bg1"/>
                </a:solidFill>
                <a:latin typeface="Times New Roman" pitchFamily="18" charset="0"/>
                <a:cs typeface="Times New Roman" pitchFamily="18" charset="0"/>
                <a:sym typeface="Wingdings" pitchFamily="2" charset="2"/>
              </a:rPr>
              <a:t>6.2. </a:t>
            </a:r>
            <a:r>
              <a:rPr lang="en-US" b="1" err="1">
                <a:solidFill>
                  <a:schemeClr val="bg1"/>
                </a:solidFill>
                <a:latin typeface="Times New Roman" pitchFamily="18" charset="0"/>
                <a:cs typeface="Times New Roman" pitchFamily="18" charset="0"/>
                <a:sym typeface="Wingdings" pitchFamily="2" charset="2"/>
              </a:rPr>
              <a:t>Phương</a:t>
            </a:r>
            <a:r>
              <a:rPr lang="en-US" b="1">
                <a:solidFill>
                  <a:schemeClr val="bg1"/>
                </a:solidFill>
                <a:latin typeface="Times New Roman" pitchFamily="18" charset="0"/>
                <a:cs typeface="Times New Roman" pitchFamily="18" charset="0"/>
                <a:sym typeface="Wingdings" pitchFamily="2" charset="2"/>
              </a:rPr>
              <a:t> </a:t>
            </a:r>
            <a:r>
              <a:rPr lang="en-US" b="1" err="1">
                <a:solidFill>
                  <a:schemeClr val="bg1"/>
                </a:solidFill>
                <a:latin typeface="Times New Roman" pitchFamily="18" charset="0"/>
                <a:cs typeface="Times New Roman" pitchFamily="18" charset="0"/>
                <a:sym typeface="Wingdings" pitchFamily="2" charset="2"/>
              </a:rPr>
              <a:t>pháp</a:t>
            </a:r>
            <a:r>
              <a:rPr lang="en-US" b="1">
                <a:solidFill>
                  <a:schemeClr val="bg1"/>
                </a:solidFill>
                <a:latin typeface="Times New Roman" pitchFamily="18" charset="0"/>
                <a:cs typeface="Times New Roman" pitchFamily="18" charset="0"/>
                <a:sym typeface="Wingdings" pitchFamily="2" charset="2"/>
              </a:rPr>
              <a:t> </a:t>
            </a:r>
            <a:r>
              <a:rPr lang="en-US" b="1" err="1">
                <a:solidFill>
                  <a:schemeClr val="bg1"/>
                </a:solidFill>
                <a:latin typeface="Times New Roman" pitchFamily="18" charset="0"/>
                <a:cs typeface="Times New Roman" pitchFamily="18" charset="0"/>
                <a:sym typeface="Wingdings" pitchFamily="2" charset="2"/>
              </a:rPr>
              <a:t>xử</a:t>
            </a:r>
            <a:r>
              <a:rPr lang="en-US" b="1">
                <a:solidFill>
                  <a:schemeClr val="bg1"/>
                </a:solidFill>
                <a:latin typeface="Times New Roman" pitchFamily="18" charset="0"/>
                <a:cs typeface="Times New Roman" pitchFamily="18" charset="0"/>
                <a:sym typeface="Wingdings" pitchFamily="2" charset="2"/>
              </a:rPr>
              <a:t> </a:t>
            </a:r>
            <a:r>
              <a:rPr lang="en-US" b="1" err="1">
                <a:solidFill>
                  <a:schemeClr val="bg1"/>
                </a:solidFill>
                <a:latin typeface="Times New Roman" pitchFamily="18" charset="0"/>
                <a:cs typeface="Times New Roman" pitchFamily="18" charset="0"/>
                <a:sym typeface="Wingdings" pitchFamily="2" charset="2"/>
              </a:rPr>
              <a:t>lý</a:t>
            </a:r>
            <a:r>
              <a:rPr lang="en-US" b="1">
                <a:solidFill>
                  <a:schemeClr val="bg1"/>
                </a:solidFill>
                <a:latin typeface="Times New Roman" pitchFamily="18" charset="0"/>
                <a:cs typeface="Times New Roman" pitchFamily="18" charset="0"/>
                <a:sym typeface="Wingdings" pitchFamily="2" charset="2"/>
              </a:rPr>
              <a:t> </a:t>
            </a:r>
            <a:r>
              <a:rPr lang="en-US" b="1" err="1">
                <a:solidFill>
                  <a:schemeClr val="bg1"/>
                </a:solidFill>
                <a:latin typeface="Times New Roman" pitchFamily="18" charset="0"/>
                <a:cs typeface="Times New Roman" pitchFamily="18" charset="0"/>
                <a:sym typeface="Wingdings" pitchFamily="2" charset="2"/>
              </a:rPr>
              <a:t>thông</a:t>
            </a:r>
            <a:r>
              <a:rPr lang="en-US" b="1">
                <a:solidFill>
                  <a:schemeClr val="bg1"/>
                </a:solidFill>
                <a:latin typeface="Times New Roman" pitchFamily="18" charset="0"/>
                <a:cs typeface="Times New Roman" pitchFamily="18" charset="0"/>
                <a:sym typeface="Wingdings" pitchFamily="2" charset="2"/>
              </a:rPr>
              <a:t> tin:</a:t>
            </a:r>
          </a:p>
          <a:p>
            <a:r>
              <a:rPr lang="en-US" sz="2000" err="1">
                <a:solidFill>
                  <a:schemeClr val="bg1"/>
                </a:solidFill>
                <a:latin typeface="Times New Roman" pitchFamily="18" charset="0"/>
                <a:cs typeface="Times New Roman" pitchFamily="18" charset="0"/>
              </a:rPr>
              <a:t>Là</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kết</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quả</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của</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việc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thu</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thập</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thông</a:t>
            </a:r>
            <a:r>
              <a:rPr lang="en-US" sz="2000">
                <a:solidFill>
                  <a:schemeClr val="bg1"/>
                </a:solidFill>
                <a:latin typeface="Times New Roman" pitchFamily="18" charset="0"/>
                <a:cs typeface="Times New Roman" pitchFamily="18" charset="0"/>
              </a:rPr>
              <a:t> tin </a:t>
            </a:r>
            <a:r>
              <a:rPr lang="en-US" sz="2000" err="1">
                <a:solidFill>
                  <a:schemeClr val="bg1"/>
                </a:solidFill>
                <a:latin typeface="Times New Roman" pitchFamily="18" charset="0"/>
                <a:cs typeface="Times New Roman" pitchFamily="18" charset="0"/>
              </a:rPr>
              <a:t>từ</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nghiên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cứu</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các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tài</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liệu</a:t>
            </a:r>
            <a:r>
              <a:rPr lang="en-US" sz="2000">
                <a:solidFill>
                  <a:schemeClr val="bg1"/>
                </a:solidFill>
                <a:latin typeface="Times New Roman" pitchFamily="18" charset="0"/>
                <a:cs typeface="Times New Roman" pitchFamily="18" charset="0"/>
              </a:rPr>
              <a:t>, web,... </a:t>
            </a:r>
            <a:r>
              <a:rPr lang="en-US" sz="2000" err="1">
                <a:solidFill>
                  <a:schemeClr val="bg1"/>
                </a:solidFill>
                <a:latin typeface="Times New Roman" pitchFamily="18" charset="0"/>
                <a:cs typeface="Times New Roman" pitchFamily="18" charset="0"/>
              </a:rPr>
              <a:t>các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thông</a:t>
            </a:r>
            <a:r>
              <a:rPr lang="en-US" sz="2000">
                <a:solidFill>
                  <a:schemeClr val="bg1"/>
                </a:solidFill>
                <a:latin typeface="Times New Roman" pitchFamily="18" charset="0"/>
                <a:cs typeface="Times New Roman" pitchFamily="18" charset="0"/>
              </a:rPr>
              <a:t> tin </a:t>
            </a:r>
            <a:r>
              <a:rPr lang="en-US" sz="2000" err="1">
                <a:solidFill>
                  <a:schemeClr val="bg1"/>
                </a:solidFill>
                <a:latin typeface="Times New Roman" pitchFamily="18" charset="0"/>
                <a:cs typeface="Times New Roman" pitchFamily="18" charset="0"/>
              </a:rPr>
              <a:t>này</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cần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được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xử</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lý</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để</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xây</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dựng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các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luận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cứ</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phục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vụ</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cho</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việc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xây</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dựng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nên</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hệ</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thống</a:t>
            </a:r>
            <a:r>
              <a:rPr lang="en-US" sz="2000">
                <a:solidFill>
                  <a:schemeClr val="bg1"/>
                </a:solidFill>
                <a:latin typeface="Times New Roman" pitchFamily="18" charset="0"/>
                <a:cs typeface="Times New Roman" pitchFamily="18" charset="0"/>
              </a:rPr>
              <a:t>.</a:t>
            </a:r>
          </a:p>
          <a:p>
            <a:pPr marL="0" indent="0">
              <a:buNone/>
            </a:pPr>
            <a:endParaRPr lang="en-US" sz="200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030966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Times New Roman" pitchFamily="18" charset="0"/>
                <a:cs typeface="Times New Roman" pitchFamily="18" charset="0"/>
              </a:rPr>
              <a:t>Chương</a:t>
            </a:r>
            <a:r>
              <a:rPr lang="en-US">
                <a:latin typeface="Times New Roman" pitchFamily="18" charset="0"/>
                <a:cs typeface="Times New Roman" pitchFamily="18" charset="0"/>
              </a:rPr>
              <a:t> 2: </a:t>
            </a:r>
            <a:r>
              <a:rPr lang="en-US" err="1">
                <a:latin typeface="Times New Roman" pitchFamily="18" charset="0"/>
                <a:cs typeface="Times New Roman" pitchFamily="18" charset="0"/>
              </a:rPr>
              <a:t>Phân</a:t>
            </a:r>
            <a:r>
              <a:rPr lang="en-US">
                <a:latin typeface="Times New Roman" pitchFamily="18" charset="0"/>
                <a:cs typeface="Times New Roman" pitchFamily="18" charset="0"/>
              </a:rPr>
              <a:t> </a:t>
            </a:r>
            <a:r>
              <a:rPr lang="en-US" err="1">
                <a:latin typeface="Times New Roman" pitchFamily="18" charset="0"/>
                <a:cs typeface="Times New Roman" pitchFamily="18" charset="0"/>
              </a:rPr>
              <a:t>tích</a:t>
            </a:r>
            <a:r>
              <a:rPr lang="en-US">
                <a:latin typeface="Times New Roman" pitchFamily="18" charset="0"/>
                <a:cs typeface="Times New Roman" pitchFamily="18" charset="0"/>
              </a:rPr>
              <a:t> </a:t>
            </a:r>
            <a:r>
              <a:rPr lang="en-US" err="1">
                <a:latin typeface="Times New Roman" pitchFamily="18" charset="0"/>
                <a:cs typeface="Times New Roman" pitchFamily="18" charset="0"/>
              </a:rPr>
              <a:t>thiết</a:t>
            </a:r>
            <a:r>
              <a:rPr lang="en-US">
                <a:latin typeface="Times New Roman" pitchFamily="18" charset="0"/>
                <a:cs typeface="Times New Roman" pitchFamily="18" charset="0"/>
              </a:rPr>
              <a:t> </a:t>
            </a:r>
            <a:r>
              <a:rPr lang="en-US" err="1">
                <a:latin typeface="Times New Roman" pitchFamily="18" charset="0"/>
                <a:cs typeface="Times New Roman" pitchFamily="18" charset="0"/>
              </a:rPr>
              <a:t>kế</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endParaRPr lang="en-US"/>
          </a:p>
        </p:txBody>
      </p:sp>
      <p:sp>
        <p:nvSpPr>
          <p:cNvPr id="7" name="TextBox 6"/>
          <p:cNvSpPr txBox="1"/>
          <p:nvPr/>
        </p:nvSpPr>
        <p:spPr>
          <a:xfrm>
            <a:off x="1665962" y="1979835"/>
            <a:ext cx="8129391" cy="3323987"/>
          </a:xfrm>
          <a:prstGeom prst="rect">
            <a:avLst/>
          </a:prstGeom>
          <a:noFill/>
        </p:spPr>
        <p:txBody>
          <a:bodyPr wrap="square" rtlCol="0">
            <a:spAutoFit/>
          </a:bodyPr>
          <a:lstStyle/>
          <a:p>
            <a:pPr marL="457200" indent="-457200">
              <a:buAutoNum type="arabicPeriod"/>
            </a:pPr>
            <a:r>
              <a:rPr lang="en-US" sz="2400" b="1" u="sng" err="1">
                <a:solidFill>
                  <a:schemeClr val="bg1"/>
                </a:solidFill>
                <a:latin typeface="Times New Roman" pitchFamily="18" charset="0"/>
                <a:cs typeface="Times New Roman" pitchFamily="18" charset="0"/>
              </a:rPr>
              <a:t>Mục</a:t>
            </a:r>
            <a:r>
              <a:rPr lang="en-US" sz="2400" b="1" u="sng">
                <a:solidFill>
                  <a:schemeClr val="bg1"/>
                </a:solidFill>
                <a:latin typeface="Times New Roman" pitchFamily="18" charset="0"/>
                <a:cs typeface="Times New Roman" pitchFamily="18" charset="0"/>
              </a:rPr>
              <a:t> </a:t>
            </a:r>
            <a:r>
              <a:rPr lang="en-US" sz="2400" b="1" u="sng" err="1">
                <a:solidFill>
                  <a:schemeClr val="bg1"/>
                </a:solidFill>
                <a:latin typeface="Times New Roman" pitchFamily="18" charset="0"/>
                <a:cs typeface="Times New Roman" pitchFamily="18" charset="0"/>
              </a:rPr>
              <a:t>đích</a:t>
            </a:r>
            <a:r>
              <a:rPr lang="en-US" sz="2400" b="1" u="sng">
                <a:solidFill>
                  <a:schemeClr val="bg1"/>
                </a:solidFill>
                <a:latin typeface="Times New Roman" pitchFamily="18" charset="0"/>
                <a:cs typeface="Times New Roman" pitchFamily="18" charset="0"/>
              </a:rPr>
              <a:t> </a:t>
            </a:r>
            <a:r>
              <a:rPr lang="en-US" sz="2400" b="1" u="sng" err="1">
                <a:solidFill>
                  <a:schemeClr val="bg1"/>
                </a:solidFill>
                <a:latin typeface="Times New Roman" pitchFamily="18" charset="0"/>
                <a:cs typeface="Times New Roman" pitchFamily="18" charset="0"/>
              </a:rPr>
              <a:t>cơ</a:t>
            </a:r>
            <a:r>
              <a:rPr lang="en-US" sz="2400" b="1" u="sng">
                <a:solidFill>
                  <a:schemeClr val="bg1"/>
                </a:solidFill>
                <a:latin typeface="Times New Roman" pitchFamily="18" charset="0"/>
                <a:cs typeface="Times New Roman" pitchFamily="18" charset="0"/>
              </a:rPr>
              <a:t> </a:t>
            </a:r>
            <a:r>
              <a:rPr lang="en-US" sz="2400" b="1" u="sng" err="1">
                <a:solidFill>
                  <a:schemeClr val="bg1"/>
                </a:solidFill>
                <a:latin typeface="Times New Roman" pitchFamily="18" charset="0"/>
                <a:cs typeface="Times New Roman" pitchFamily="18" charset="0"/>
              </a:rPr>
              <a:t>bản</a:t>
            </a:r>
            <a:r>
              <a:rPr lang="en-US" sz="2400" b="1" u="sng">
                <a:solidFill>
                  <a:schemeClr val="bg1"/>
                </a:solidFill>
                <a:latin typeface="Times New Roman" pitchFamily="18" charset="0"/>
                <a:cs typeface="Times New Roman" pitchFamily="18" charset="0"/>
              </a:rPr>
              <a:t> </a:t>
            </a:r>
            <a:r>
              <a:rPr lang="en-US" sz="2400" b="1" u="sng" err="1">
                <a:solidFill>
                  <a:schemeClr val="bg1"/>
                </a:solidFill>
                <a:latin typeface="Times New Roman" pitchFamily="18" charset="0"/>
                <a:cs typeface="Times New Roman" pitchFamily="18" charset="0"/>
              </a:rPr>
              <a:t>của</a:t>
            </a:r>
            <a:r>
              <a:rPr lang="en-US" sz="2400" b="1" u="sng">
                <a:solidFill>
                  <a:schemeClr val="bg1"/>
                </a:solidFill>
                <a:latin typeface="Times New Roman" pitchFamily="18" charset="0"/>
                <a:cs typeface="Times New Roman" pitchFamily="18" charset="0"/>
              </a:rPr>
              <a:t> </a:t>
            </a:r>
            <a:r>
              <a:rPr lang="en-US" sz="2400" b="1" u="sng" err="1">
                <a:solidFill>
                  <a:schemeClr val="bg1"/>
                </a:solidFill>
                <a:latin typeface="Times New Roman" pitchFamily="18" charset="0"/>
                <a:cs typeface="Times New Roman" pitchFamily="18" charset="0"/>
              </a:rPr>
              <a:t>hệ</a:t>
            </a:r>
            <a:r>
              <a:rPr lang="en-US" sz="2400" b="1" u="sng">
                <a:solidFill>
                  <a:schemeClr val="bg1"/>
                </a:solidFill>
                <a:latin typeface="Times New Roman" pitchFamily="18" charset="0"/>
                <a:cs typeface="Times New Roman" pitchFamily="18" charset="0"/>
              </a:rPr>
              <a:t> </a:t>
            </a:r>
            <a:r>
              <a:rPr lang="en-US" sz="2400" b="1" u="sng" err="1">
                <a:solidFill>
                  <a:schemeClr val="bg1"/>
                </a:solidFill>
                <a:latin typeface="Times New Roman" pitchFamily="18" charset="0"/>
                <a:cs typeface="Times New Roman" pitchFamily="18" charset="0"/>
              </a:rPr>
              <a:t>thống</a:t>
            </a:r>
            <a:r>
              <a:rPr lang="en-US" sz="2400" b="1">
                <a:solidFill>
                  <a:schemeClr val="bg1"/>
                </a:solidFill>
                <a:latin typeface="Times New Roman" pitchFamily="18" charset="0"/>
                <a:cs typeface="Times New Roman" pitchFamily="18" charset="0"/>
              </a:rPr>
              <a:t>:</a:t>
            </a:r>
          </a:p>
          <a:p>
            <a:pPr lvl="0"/>
            <a:endParaRPr lang="en-US" sz="2000">
              <a:solidFill>
                <a:schemeClr val="bg1"/>
              </a:solidFill>
              <a:latin typeface="Times New Roman" pitchFamily="18" charset="0"/>
              <a:cs typeface="Times New Roman" pitchFamily="18" charset="0"/>
            </a:endParaRPr>
          </a:p>
          <a:p>
            <a:pPr lvl="0"/>
            <a:r>
              <a:rPr lang="en-US" sz="2000">
                <a:solidFill>
                  <a:schemeClr val="bg1"/>
                </a:solidFill>
                <a:latin typeface="Times New Roman" pitchFamily="18" charset="0"/>
                <a:cs typeface="Times New Roman" pitchFamily="18" charset="0"/>
              </a:rPr>
              <a:t>	- </a:t>
            </a:r>
            <a:r>
              <a:rPr lang="en-US">
                <a:solidFill>
                  <a:schemeClr val="bg1"/>
                </a:solidFill>
                <a:latin typeface="Times New Roman" pitchFamily="18" charset="0"/>
                <a:cs typeface="Times New Roman" pitchFamily="18" charset="0"/>
              </a:rPr>
              <a:t>Giúp </a:t>
            </a:r>
            <a:r>
              <a:rPr lang="en-US" err="1">
                <a:solidFill>
                  <a:schemeClr val="bg1"/>
                </a:solidFill>
                <a:latin typeface="Times New Roman" pitchFamily="18" charset="0"/>
                <a:cs typeface="Times New Roman" pitchFamily="18" charset="0"/>
              </a:rPr>
              <a:t>cho</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trường</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đại</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học</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Sư</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Phạm</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Kỹ</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Thuật</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quản</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lý</a:t>
            </a:r>
            <a:r>
              <a:rPr lang="en-US">
                <a:solidFill>
                  <a:schemeClr val="bg1"/>
                </a:solidFill>
                <a:latin typeface="Times New Roman" pitchFamily="18" charset="0"/>
                <a:cs typeface="Times New Roman" pitchFamily="18" charset="0"/>
              </a:rPr>
              <a:t> đồ án của các </a:t>
            </a:r>
            <a:r>
              <a:rPr lang="en-US" err="1">
                <a:solidFill>
                  <a:schemeClr val="bg1"/>
                </a:solidFill>
                <a:latin typeface="Times New Roman" pitchFamily="18" charset="0"/>
                <a:cs typeface="Times New Roman" pitchFamily="18" charset="0"/>
              </a:rPr>
              <a:t>sinh</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viên</a:t>
            </a:r>
            <a:r>
              <a:rPr lang="en-US">
                <a:solidFill>
                  <a:schemeClr val="bg1"/>
                </a:solidFill>
                <a:latin typeface="Times New Roman" pitchFamily="18" charset="0"/>
                <a:cs typeface="Times New Roman" pitchFamily="18" charset="0"/>
              </a:rPr>
              <a:t> một </a:t>
            </a:r>
            <a:r>
              <a:rPr lang="en-US" err="1">
                <a:solidFill>
                  <a:schemeClr val="bg1"/>
                </a:solidFill>
                <a:latin typeface="Times New Roman" pitchFamily="18" charset="0"/>
                <a:cs typeface="Times New Roman" pitchFamily="18" charset="0"/>
              </a:rPr>
              <a:t>cách</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nhanh</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chóng</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và</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dễ</a:t>
            </a:r>
            <a:r>
              <a:rPr lang="en-US">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dàng</a:t>
            </a:r>
            <a:r>
              <a:rPr lang="en-US">
                <a:solidFill>
                  <a:schemeClr val="bg1"/>
                </a:solidFill>
                <a:latin typeface="Times New Roman" pitchFamily="18" charset="0"/>
                <a:cs typeface="Times New Roman" pitchFamily="18" charset="0"/>
              </a:rPr>
              <a:t>.</a:t>
            </a:r>
          </a:p>
          <a:p>
            <a:pPr lvl="0"/>
            <a:endParaRPr lang="en-US">
              <a:solidFill>
                <a:schemeClr val="bg1"/>
              </a:solidFill>
              <a:latin typeface="Times New Roman" pitchFamily="18" charset="0"/>
              <a:cs typeface="Times New Roman" pitchFamily="18" charset="0"/>
            </a:endParaRPr>
          </a:p>
          <a:p>
            <a:r>
              <a:rPr lang="en-US">
                <a:solidFill>
                  <a:schemeClr val="bg1"/>
                </a:solidFill>
                <a:latin typeface="Times New Roman" pitchFamily="18" charset="0"/>
                <a:cs typeface="Times New Roman" pitchFamily="18" charset="0"/>
              </a:rPr>
              <a:t>	- Phân tích và xây dựng hệ thống Quản lý Đồ án tối nghiệp dành cho sinh viên trường Đại học Sư phạm Kỹ thuật, góp phần nâng cao sự tiện lợi cho những sinh viên làm đồ án và của giảng viên hướng dẫn đề tài giúp tiết kiệm thời gian và công sức trong thời đại công nghệ số phát triển</a:t>
            </a:r>
          </a:p>
          <a:p>
            <a:endParaRPr lang="en-US">
              <a:solidFill>
                <a:schemeClr val="bg1"/>
              </a:solidFill>
              <a:latin typeface="Times New Roman" pitchFamily="18" charset="0"/>
              <a:cs typeface="Times New Roman" pitchFamily="18" charset="0"/>
            </a:endParaRPr>
          </a:p>
          <a:p>
            <a:endParaRPr lang="en-US" sz="200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88830438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a:t>
            </a:r>
            <a:r>
              <a:rPr lang="en-US"/>
              <a:t> </a:t>
            </a:r>
            <a:r>
              <a:rPr lang="en-US" err="1">
                <a:latin typeface="Times New Roman" pitchFamily="18" charset="0"/>
                <a:cs typeface="Times New Roman" pitchFamily="18" charset="0"/>
              </a:rPr>
              <a:t>Nghiệp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p>
        </p:txBody>
      </p:sp>
      <p:sp>
        <p:nvSpPr>
          <p:cNvPr id="3" name="Content Placeholder 2"/>
          <p:cNvSpPr>
            <a:spLocks noGrp="1"/>
          </p:cNvSpPr>
          <p:nvPr>
            <p:ph idx="1"/>
          </p:nvPr>
        </p:nvSpPr>
        <p:spPr>
          <a:xfrm>
            <a:off x="745719" y="1935480"/>
            <a:ext cx="9784080" cy="4206240"/>
          </a:xfrm>
        </p:spPr>
        <p:txBody>
          <a:bodyPr>
            <a:normAutofit/>
          </a:bodyPr>
          <a:lstStyle/>
          <a:p>
            <a:pPr marL="0" lvl="0" indent="0">
              <a:buNone/>
            </a:pPr>
            <a:r>
              <a:rPr lang="en-US" sz="2400" b="1">
                <a:solidFill>
                  <a:schemeClr val="bg1"/>
                </a:solidFill>
                <a:latin typeface="Times New Roman" pitchFamily="18" charset="0"/>
                <a:cs typeface="Times New Roman" pitchFamily="18" charset="0"/>
              </a:rPr>
              <a:t>2.1. </a:t>
            </a:r>
            <a:r>
              <a:rPr lang="en-US" sz="2400" b="1" err="1">
                <a:solidFill>
                  <a:schemeClr val="bg1"/>
                </a:solidFill>
                <a:latin typeface="Times New Roman" pitchFamily="18" charset="0"/>
                <a:cs typeface="Times New Roman" pitchFamily="18" charset="0"/>
              </a:rPr>
              <a:t>Bộ</a:t>
            </a:r>
            <a:r>
              <a:rPr lang="en-US" sz="2400" b="1">
                <a:solidFill>
                  <a:schemeClr val="bg1"/>
                </a:solidFill>
                <a:latin typeface="Times New Roman" pitchFamily="18" charset="0"/>
                <a:cs typeface="Times New Roman" pitchFamily="18" charset="0"/>
              </a:rPr>
              <a:t> </a:t>
            </a:r>
            <a:r>
              <a:rPr lang="en-US" sz="2400" b="1" err="1">
                <a:solidFill>
                  <a:schemeClr val="bg1"/>
                </a:solidFill>
                <a:latin typeface="Times New Roman" pitchFamily="18" charset="0"/>
                <a:cs typeface="Times New Roman" pitchFamily="18" charset="0"/>
              </a:rPr>
              <a:t>phận</a:t>
            </a:r>
            <a:r>
              <a:rPr lang="en-US" sz="2400" b="1">
                <a:solidFill>
                  <a:schemeClr val="bg1"/>
                </a:solidFill>
                <a:latin typeface="Times New Roman" pitchFamily="18" charset="0"/>
                <a:cs typeface="Times New Roman" pitchFamily="18" charset="0"/>
              </a:rPr>
              <a:t> </a:t>
            </a:r>
            <a:r>
              <a:rPr lang="en-US" sz="2400" b="1" err="1">
                <a:solidFill>
                  <a:schemeClr val="bg1"/>
                </a:solidFill>
                <a:latin typeface="Times New Roman" pitchFamily="18" charset="0"/>
                <a:cs typeface="Times New Roman" pitchFamily="18" charset="0"/>
              </a:rPr>
              <a:t>quản</a:t>
            </a:r>
            <a:r>
              <a:rPr lang="en-US" sz="2400" b="1">
                <a:solidFill>
                  <a:schemeClr val="bg1"/>
                </a:solidFill>
                <a:latin typeface="Times New Roman" pitchFamily="18" charset="0"/>
                <a:cs typeface="Times New Roman" pitchFamily="18" charset="0"/>
              </a:rPr>
              <a:t> </a:t>
            </a:r>
            <a:r>
              <a:rPr lang="en-US" sz="2400" b="1" err="1">
                <a:solidFill>
                  <a:schemeClr val="bg1"/>
                </a:solidFill>
                <a:latin typeface="Times New Roman" pitchFamily="18" charset="0"/>
                <a:cs typeface="Times New Roman" pitchFamily="18" charset="0"/>
              </a:rPr>
              <a:t>lý</a:t>
            </a:r>
            <a:r>
              <a:rPr lang="en-US" sz="2400" b="1">
                <a:solidFill>
                  <a:schemeClr val="bg1"/>
                </a:solidFill>
                <a:latin typeface="Times New Roman" pitchFamily="18" charset="0"/>
                <a:cs typeface="Times New Roman" pitchFamily="18" charset="0"/>
              </a:rPr>
              <a:t> </a:t>
            </a:r>
            <a:r>
              <a:rPr lang="en-US" sz="2400" b="1" err="1">
                <a:solidFill>
                  <a:schemeClr val="bg1"/>
                </a:solidFill>
                <a:latin typeface="Times New Roman" pitchFamily="18" charset="0"/>
                <a:cs typeface="Times New Roman" pitchFamily="18" charset="0"/>
              </a:rPr>
              <a:t>hệ</a:t>
            </a:r>
            <a:r>
              <a:rPr lang="en-US" sz="2400" b="1">
                <a:solidFill>
                  <a:schemeClr val="bg1"/>
                </a:solidFill>
                <a:latin typeface="Times New Roman" pitchFamily="18" charset="0"/>
                <a:cs typeface="Times New Roman" pitchFamily="18" charset="0"/>
              </a:rPr>
              <a:t> </a:t>
            </a:r>
            <a:r>
              <a:rPr lang="en-US" sz="2400" b="1" err="1">
                <a:solidFill>
                  <a:schemeClr val="bg1"/>
                </a:solidFill>
                <a:latin typeface="Times New Roman" pitchFamily="18" charset="0"/>
                <a:cs typeface="Times New Roman" pitchFamily="18" charset="0"/>
              </a:rPr>
              <a:t>thống</a:t>
            </a:r>
            <a:r>
              <a:rPr lang="en-US" sz="2400" b="1">
                <a:solidFill>
                  <a:schemeClr val="bg1"/>
                </a:solidFill>
                <a:latin typeface="Times New Roman" pitchFamily="18" charset="0"/>
                <a:cs typeface="Times New Roman" pitchFamily="18" charset="0"/>
              </a:rPr>
              <a:t>:</a:t>
            </a:r>
            <a:endParaRPr lang="en-US" sz="2000" b="1">
              <a:solidFill>
                <a:schemeClr val="bg1"/>
              </a:solidFill>
              <a:latin typeface="Times New Roman" pitchFamily="18" charset="0"/>
              <a:cs typeface="Times New Roman" pitchFamily="18" charset="0"/>
            </a:endParaRPr>
          </a:p>
          <a:p>
            <a:pPr lvl="1"/>
            <a:r>
              <a:rPr lang="en-US" sz="1900">
                <a:solidFill>
                  <a:schemeClr val="bg1"/>
                </a:solidFill>
                <a:latin typeface="Times New Roman" pitchFamily="18" charset="0"/>
                <a:cs typeface="Times New Roman" pitchFamily="18" charset="0"/>
              </a:rPr>
              <a:t>Cập nhật thông tin đồ án (Giảng viên hướng dẫn, Sinh viên thực hiện, đề tài,…)</a:t>
            </a:r>
          </a:p>
          <a:p>
            <a:pPr lvl="1" fontAlgn="base"/>
            <a:r>
              <a:rPr lang="en-US" sz="1900">
                <a:solidFill>
                  <a:schemeClr val="bg1"/>
                </a:solidFill>
                <a:latin typeface="Times New Roman" pitchFamily="18" charset="0"/>
                <a:cs typeface="Times New Roman" pitchFamily="18" charset="0"/>
              </a:rPr>
              <a:t>Quản lý tài khoản GVHD và Sinh viên: cho phép Admin thêm sửa xóa, cấp quyền tài khoản.</a:t>
            </a:r>
          </a:p>
          <a:p>
            <a:pPr lvl="1" fontAlgn="base"/>
            <a:r>
              <a:rPr lang="en-US" sz="1900">
                <a:solidFill>
                  <a:schemeClr val="bg1"/>
                </a:solidFill>
                <a:latin typeface="Times New Roman" pitchFamily="18" charset="0"/>
                <a:cs typeface="Times New Roman" pitchFamily="18" charset="0"/>
              </a:rPr>
              <a:t>Quản lý thông báo, tin tức của Khoa.</a:t>
            </a:r>
          </a:p>
          <a:p>
            <a:pPr lvl="1" fontAlgn="base"/>
            <a:r>
              <a:rPr lang="en-US" sz="1900">
                <a:solidFill>
                  <a:schemeClr val="bg1"/>
                </a:solidFill>
                <a:latin typeface="Times New Roman" pitchFamily="18" charset="0"/>
                <a:cs typeface="Times New Roman" pitchFamily="18" charset="0"/>
              </a:rPr>
              <a:t>Quản lý đề tài: chức năng cho phép người quản lý được thêm, sửa, xóa thông tin   của đề tài cũng như thêm mới hoặc xóa đề tài khỏi database  </a:t>
            </a:r>
          </a:p>
          <a:p>
            <a:pPr lvl="1"/>
            <a:r>
              <a:rPr lang="en-US" sz="1900">
                <a:solidFill>
                  <a:schemeClr val="bg1"/>
                </a:solidFill>
                <a:latin typeface="Times New Roman" pitchFamily="18" charset="0"/>
                <a:cs typeface="Times New Roman" pitchFamily="18" charset="0"/>
              </a:rPr>
              <a:t>Thống kê bảng điểm: chức năng cho phép người quản lý có thể thống kê bảng điểm và xuất dữ liệu ra định dạng Excel, xml cho các mục đích khác. </a:t>
            </a:r>
          </a:p>
          <a:p>
            <a:pPr lvl="1"/>
            <a:r>
              <a:rPr lang="en-US" sz="1900">
                <a:solidFill>
                  <a:schemeClr val="bg1"/>
                </a:solidFill>
                <a:latin typeface="Times New Roman" pitchFamily="18" charset="0"/>
                <a:cs typeface="Times New Roman" pitchFamily="18" charset="0"/>
              </a:rPr>
              <a:t>Phân quyền cho người sử dụng</a:t>
            </a:r>
          </a:p>
          <a:p>
            <a:pPr marL="0" indent="0">
              <a:buNone/>
            </a:pPr>
            <a:endParaRPr lang="en-US">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875761360"/>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a:t>
            </a:r>
            <a:r>
              <a:rPr lang="en-US"/>
              <a:t> </a:t>
            </a:r>
            <a:r>
              <a:rPr lang="en-US" err="1">
                <a:latin typeface="Times New Roman" pitchFamily="18" charset="0"/>
                <a:cs typeface="Times New Roman" pitchFamily="18" charset="0"/>
              </a:rPr>
              <a:t>Nghiệp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p>
        </p:txBody>
      </p:sp>
      <p:sp>
        <p:nvSpPr>
          <p:cNvPr id="3" name="Content Placeholder 2"/>
          <p:cNvSpPr>
            <a:spLocks noGrp="1"/>
          </p:cNvSpPr>
          <p:nvPr>
            <p:ph idx="1"/>
          </p:nvPr>
        </p:nvSpPr>
        <p:spPr>
          <a:xfrm>
            <a:off x="576809" y="1960272"/>
            <a:ext cx="11036299" cy="4887264"/>
          </a:xfrm>
        </p:spPr>
        <p:txBody>
          <a:bodyPr>
            <a:normAutofit fontScale="77500" lnSpcReduction="20000"/>
          </a:bodyPr>
          <a:lstStyle/>
          <a:p>
            <a:pPr marL="0" lvl="0" indent="0">
              <a:buNone/>
            </a:pPr>
            <a:r>
              <a:rPr lang="en-US" sz="3100" b="1">
                <a:solidFill>
                  <a:schemeClr val="bg1"/>
                </a:solidFill>
                <a:latin typeface="Times New Roman" pitchFamily="18" charset="0"/>
                <a:cs typeface="Times New Roman" pitchFamily="18" charset="0"/>
              </a:rPr>
              <a:t>2.2 Giảng viên hướng dẫn:</a:t>
            </a:r>
          </a:p>
          <a:p>
            <a:pPr lvl="0"/>
            <a:r>
              <a:rPr lang="en-US" sz="2300" b="1">
                <a:solidFill>
                  <a:schemeClr val="bg1"/>
                </a:solidFill>
                <a:latin typeface="Times New Roman" panose="02020603050405020304" pitchFamily="18" charset="0"/>
                <a:cs typeface="Times New Roman" panose="02020603050405020304" pitchFamily="18" charset="0"/>
              </a:rPr>
              <a:t>Quản lý đề tài: </a:t>
            </a:r>
          </a:p>
          <a:p>
            <a:pPr lvl="1"/>
            <a:r>
              <a:rPr lang="en-US" sz="2300">
                <a:solidFill>
                  <a:schemeClr val="bg1"/>
                </a:solidFill>
                <a:latin typeface="Times New Roman" panose="02020603050405020304" pitchFamily="18" charset="0"/>
                <a:cs typeface="Times New Roman" panose="02020603050405020304" pitchFamily="18" charset="0"/>
              </a:rPr>
              <a:t>Chức năng cho phép người quản lý được thêm, sửa, xóa thông tin của đề tài cũng như thêm mới hoặc xóa đề tài khỏi database </a:t>
            </a:r>
          </a:p>
          <a:p>
            <a:pPr lvl="0" fontAlgn="base"/>
            <a:r>
              <a:rPr lang="en-US" sz="2300" b="1">
                <a:solidFill>
                  <a:schemeClr val="bg1"/>
                </a:solidFill>
                <a:latin typeface="Times New Roman" panose="02020603050405020304" pitchFamily="18" charset="0"/>
                <a:cs typeface="Times New Roman" panose="02020603050405020304" pitchFamily="18" charset="0"/>
              </a:rPr>
              <a:t>Quản lý đề tài của sinh viên: </a:t>
            </a:r>
          </a:p>
          <a:p>
            <a:pPr lvl="1" fontAlgn="base"/>
            <a:r>
              <a:rPr lang="en-US" sz="2300">
                <a:solidFill>
                  <a:schemeClr val="bg1"/>
                </a:solidFill>
                <a:latin typeface="Times New Roman" panose="02020603050405020304" pitchFamily="18" charset="0"/>
                <a:cs typeface="Times New Roman" panose="02020603050405020304" pitchFamily="18" charset="0"/>
              </a:rPr>
              <a:t>Mã đề tài, tên đề tài và nội dung đồ án của sinh viên</a:t>
            </a:r>
          </a:p>
          <a:p>
            <a:pPr lvl="1" fontAlgn="base"/>
            <a:r>
              <a:rPr lang="en-US" sz="2300">
                <a:solidFill>
                  <a:schemeClr val="bg1"/>
                </a:solidFill>
                <a:latin typeface="Times New Roman" panose="02020603050405020304" pitchFamily="18" charset="0"/>
                <a:cs typeface="Times New Roman" panose="02020603050405020304" pitchFamily="18" charset="0"/>
              </a:rPr>
              <a:t>Xem tiến độ và thời gian, lịch sử hoạt động của sinh viên thực hiện</a:t>
            </a:r>
          </a:p>
          <a:p>
            <a:pPr lvl="1" fontAlgn="base"/>
            <a:r>
              <a:rPr lang="en-US" sz="2300">
                <a:solidFill>
                  <a:schemeClr val="bg1"/>
                </a:solidFill>
                <a:latin typeface="Times New Roman" panose="02020603050405020304" pitchFamily="18" charset="0"/>
                <a:cs typeface="Times New Roman" panose="02020603050405020304" pitchFamily="18" charset="0"/>
              </a:rPr>
              <a:t>Cho phép giảng viên nhận xét, đánh giá, xem lịch sử hoạt động của sinh viên thực hiện</a:t>
            </a:r>
          </a:p>
          <a:p>
            <a:pPr lvl="0"/>
            <a:r>
              <a:rPr lang="en-US" sz="2300" b="1">
                <a:solidFill>
                  <a:schemeClr val="bg1"/>
                </a:solidFill>
                <a:latin typeface="Times New Roman" panose="02020603050405020304" pitchFamily="18" charset="0"/>
                <a:cs typeface="Times New Roman" panose="02020603050405020304" pitchFamily="18" charset="0"/>
              </a:rPr>
              <a:t>Trò chuyện trực tuyến, bình luận: </a:t>
            </a:r>
            <a:r>
              <a:rPr lang="en-US" sz="2300">
                <a:solidFill>
                  <a:schemeClr val="bg1"/>
                </a:solidFill>
                <a:latin typeface="Times New Roman" panose="02020603050405020304" pitchFamily="18" charset="0"/>
                <a:cs typeface="Times New Roman" panose="02020603050405020304" pitchFamily="18" charset="0"/>
              </a:rPr>
              <a:t>chức năng cho phép giảng viên có thể bình luận, sửa lỗi trực tiếp trên Đồ án sinh viên đang thực hiện và trò chuyện trực tiếp với sinh viên. </a:t>
            </a:r>
          </a:p>
          <a:p>
            <a:pPr lvl="0"/>
            <a:r>
              <a:rPr lang="en-US" sz="2300" b="1">
                <a:solidFill>
                  <a:schemeClr val="bg1"/>
                </a:solidFill>
                <a:latin typeface="Times New Roman" panose="02020603050405020304" pitchFamily="18" charset="0"/>
                <a:cs typeface="Times New Roman" panose="02020603050405020304" pitchFamily="18" charset="0"/>
              </a:rPr>
              <a:t>Quản lí điểm: </a:t>
            </a:r>
          </a:p>
          <a:p>
            <a:pPr lvl="1"/>
            <a:r>
              <a:rPr lang="en-US" sz="2300">
                <a:solidFill>
                  <a:schemeClr val="bg1"/>
                </a:solidFill>
                <a:latin typeface="Times New Roman" panose="02020603050405020304" pitchFamily="18" charset="0"/>
                <a:cs typeface="Times New Roman" panose="02020603050405020304" pitchFamily="18" charset="0"/>
              </a:rPr>
              <a:t>Giảng viên có thể chấm điểm (điểm thành phần, điểm nội dung,…) theo từng thời kỳ làm Đồ án của sinh viên và quản lý quá trình thực hiện đồ án của sinh viên.</a:t>
            </a:r>
            <a:endParaRPr lang="en-US" sz="2100">
              <a:solidFill>
                <a:schemeClr val="bg1"/>
              </a:solidFill>
              <a:latin typeface="Times New Roman" panose="02020603050405020304" pitchFamily="18" charset="0"/>
              <a:cs typeface="Times New Roman" panose="02020603050405020304" pitchFamily="18" charset="0"/>
            </a:endParaRPr>
          </a:p>
          <a:p>
            <a:pPr lvl="1"/>
            <a:r>
              <a:rPr lang="en-US" sz="2300">
                <a:solidFill>
                  <a:schemeClr val="bg1"/>
                </a:solidFill>
                <a:latin typeface="Times New Roman" panose="02020603050405020304" pitchFamily="18" charset="0"/>
                <a:cs typeface="Times New Roman" panose="02020603050405020304" pitchFamily="18" charset="0"/>
              </a:rPr>
              <a:t>Xuất dữ liệu thuộc các đề tài do giảng viên quản lý ra các định dạng Excel, xml, ... </a:t>
            </a:r>
          </a:p>
          <a:p>
            <a:pPr lvl="0"/>
            <a:r>
              <a:rPr lang="en-US" sz="2300" b="1">
                <a:solidFill>
                  <a:schemeClr val="bg1"/>
                </a:solidFill>
                <a:latin typeface="Times New Roman" panose="02020603050405020304" pitchFamily="18" charset="0"/>
                <a:cs typeface="Times New Roman" panose="02020603050405020304" pitchFamily="18" charset="0"/>
              </a:rPr>
              <a:t>Tìm kiếm thông tin: </a:t>
            </a:r>
            <a:r>
              <a:rPr lang="en-US" sz="2300">
                <a:solidFill>
                  <a:schemeClr val="bg1"/>
                </a:solidFill>
                <a:latin typeface="Times New Roman" panose="02020603050405020304" pitchFamily="18" charset="0"/>
                <a:cs typeface="Times New Roman" panose="02020603050405020304" pitchFamily="18" charset="0"/>
              </a:rPr>
              <a:t>chức năng cho phép người dùng tìm kiếm thông tin về giảng viên, sinh viên, đề tài,… và các tài liệu, thông báo mới của Khoa trên website. </a:t>
            </a:r>
          </a:p>
          <a:p>
            <a:pPr marL="0" indent="0">
              <a:buNone/>
            </a:pPr>
            <a:endParaRPr lang="en-US">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1497633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1000"/>
                                        <p:tgtEl>
                                          <p:spTgt spid="3">
                                            <p:txEl>
                                              <p:pRg st="11" end="11"/>
                                            </p:txEl>
                                          </p:spTgt>
                                        </p:tgtEl>
                                      </p:cBhvr>
                                    </p:animEffect>
                                    <p:anim calcmode="lin" valueType="num">
                                      <p:cBhvr>
                                        <p:cTn id="6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a:t>
            </a:r>
            <a:r>
              <a:rPr lang="en-US"/>
              <a:t> </a:t>
            </a:r>
            <a:r>
              <a:rPr lang="en-US" err="1">
                <a:latin typeface="Times New Roman" pitchFamily="18" charset="0"/>
                <a:cs typeface="Times New Roman" pitchFamily="18" charset="0"/>
              </a:rPr>
              <a:t>Nghiệp</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p>
        </p:txBody>
      </p:sp>
      <p:sp>
        <p:nvSpPr>
          <p:cNvPr id="3" name="Content Placeholder 2"/>
          <p:cNvSpPr>
            <a:spLocks noGrp="1"/>
          </p:cNvSpPr>
          <p:nvPr>
            <p:ph idx="1"/>
          </p:nvPr>
        </p:nvSpPr>
        <p:spPr>
          <a:xfrm>
            <a:off x="576809" y="1884072"/>
            <a:ext cx="11036299" cy="4887264"/>
          </a:xfrm>
        </p:spPr>
        <p:txBody>
          <a:bodyPr>
            <a:normAutofit/>
          </a:bodyPr>
          <a:lstStyle/>
          <a:p>
            <a:pPr marL="0" indent="0">
              <a:buNone/>
            </a:pPr>
            <a:r>
              <a:rPr lang="en-US" sz="2400">
                <a:solidFill>
                  <a:schemeClr val="bg1"/>
                </a:solidFill>
                <a:latin typeface="Times New Roman" panose="02020603050405020304" pitchFamily="18" charset="0"/>
                <a:cs typeface="Times New Roman" pitchFamily="18" charset="0"/>
              </a:rPr>
              <a:t>2.3 </a:t>
            </a:r>
            <a:r>
              <a:rPr lang="en-US" sz="2400" b="1">
                <a:solidFill>
                  <a:schemeClr val="bg1"/>
                </a:solidFill>
                <a:latin typeface="Times New Roman" panose="02020603050405020304" pitchFamily="18" charset="0"/>
                <a:cs typeface="Times New Roman" panose="02020603050405020304" pitchFamily="18" charset="0"/>
              </a:rPr>
              <a:t>Sinh viên thực hiện </a:t>
            </a:r>
            <a:endParaRPr lang="en-US" sz="2400">
              <a:solidFill>
                <a:schemeClr val="bg1"/>
              </a:solidFill>
              <a:latin typeface="Times New Roman" pitchFamily="18" charset="0"/>
              <a:cs typeface="Times New Roman" pitchFamily="18" charset="0"/>
            </a:endParaRPr>
          </a:p>
          <a:p>
            <a:pPr lvl="0"/>
            <a:r>
              <a:rPr lang="en-US" sz="1800" b="1">
                <a:solidFill>
                  <a:schemeClr val="bg1"/>
                </a:solidFill>
                <a:latin typeface="Times New Roman" panose="02020603050405020304" pitchFamily="18" charset="0"/>
                <a:cs typeface="Times New Roman" panose="02020603050405020304" pitchFamily="18" charset="0"/>
              </a:rPr>
              <a:t>Chọn đề tài: </a:t>
            </a:r>
            <a:r>
              <a:rPr lang="en-US" sz="1800">
                <a:solidFill>
                  <a:schemeClr val="bg1"/>
                </a:solidFill>
                <a:latin typeface="Times New Roman" panose="02020603050405020304" pitchFamily="18" charset="0"/>
                <a:cs typeface="Times New Roman" panose="02020603050405020304" pitchFamily="18" charset="0"/>
              </a:rPr>
              <a:t>chức năng cho phép sinh viên lựa chọn đề tài để làm đồ án.</a:t>
            </a:r>
          </a:p>
          <a:p>
            <a:pPr lvl="0"/>
            <a:r>
              <a:rPr lang="en-US" sz="1800" b="1">
                <a:solidFill>
                  <a:schemeClr val="bg1"/>
                </a:solidFill>
                <a:latin typeface="Times New Roman" panose="02020603050405020304" pitchFamily="18" charset="0"/>
                <a:cs typeface="Times New Roman" panose="02020603050405020304" pitchFamily="18" charset="0"/>
              </a:rPr>
              <a:t>Báo cáo tiến độ thực hiện đồ án.</a:t>
            </a:r>
          </a:p>
          <a:p>
            <a:pPr lvl="0"/>
            <a:r>
              <a:rPr lang="en-US" sz="1800" b="1">
                <a:solidFill>
                  <a:schemeClr val="bg1"/>
                </a:solidFill>
                <a:latin typeface="Times New Roman" panose="02020603050405020304" pitchFamily="18" charset="0"/>
                <a:cs typeface="Times New Roman" panose="02020603050405020304" pitchFamily="18" charset="0"/>
              </a:rPr>
              <a:t>Trò chuyện trực tuyến: </a:t>
            </a:r>
            <a:r>
              <a:rPr lang="en-US" sz="1800">
                <a:solidFill>
                  <a:schemeClr val="bg1"/>
                </a:solidFill>
                <a:latin typeface="Times New Roman" panose="02020603050405020304" pitchFamily="18" charset="0"/>
                <a:cs typeface="Times New Roman" panose="02020603050405020304" pitchFamily="18" charset="0"/>
              </a:rPr>
              <a:t>chức năng cho phép sinh viên thực hiện trao đổi trực tiếp  với giảng viên hướng dẫn về đề tài Đồ án. </a:t>
            </a:r>
          </a:p>
          <a:p>
            <a:pPr lvl="0"/>
            <a:r>
              <a:rPr lang="en-US" sz="1800" b="1">
                <a:solidFill>
                  <a:schemeClr val="bg1"/>
                </a:solidFill>
                <a:latin typeface="Times New Roman" panose="02020603050405020304" pitchFamily="18" charset="0"/>
                <a:cs typeface="Times New Roman" panose="02020603050405020304" pitchFamily="18" charset="0"/>
              </a:rPr>
              <a:t>Lưu trữ lịch sử upload Đồ án: </a:t>
            </a:r>
          </a:p>
          <a:p>
            <a:pPr lvl="1"/>
            <a:r>
              <a:rPr lang="en-US" sz="1800">
                <a:solidFill>
                  <a:schemeClr val="bg1"/>
                </a:solidFill>
                <a:latin typeface="Times New Roman" panose="02020603050405020304" pitchFamily="18" charset="0"/>
                <a:cs typeface="Times New Roman" panose="02020603050405020304" pitchFamily="18" charset="0"/>
              </a:rPr>
              <a:t>Cho phép sinh viên xem lại lịch sử quá trình cập nhập, hoàn thiện đồ án</a:t>
            </a:r>
          </a:p>
          <a:p>
            <a:pPr lvl="0"/>
            <a:r>
              <a:rPr lang="en-US" sz="1800" b="1">
                <a:solidFill>
                  <a:schemeClr val="bg1"/>
                </a:solidFill>
                <a:latin typeface="Times New Roman" panose="02020603050405020304" pitchFamily="18" charset="0"/>
                <a:cs typeface="Times New Roman" panose="02020603050405020304" pitchFamily="18" charset="0"/>
              </a:rPr>
              <a:t>Lưu trữ online Đồ án cho sinh viên.</a:t>
            </a:r>
          </a:p>
          <a:p>
            <a:pPr lvl="1"/>
            <a:r>
              <a:rPr lang="en-US" sz="1800">
                <a:solidFill>
                  <a:schemeClr val="bg1"/>
                </a:solidFill>
                <a:latin typeface="Times New Roman" panose="02020603050405020304" pitchFamily="18" charset="0"/>
                <a:cs typeface="Times New Roman" panose="02020603050405020304" pitchFamily="18" charset="0"/>
              </a:rPr>
              <a:t>Cho phép sinh viên tải về cũng như upload dữ liệu đồ án theo từng phiên bản cập nhập nội dung đồ án </a:t>
            </a:r>
          </a:p>
          <a:p>
            <a:pPr lvl="0"/>
            <a:r>
              <a:rPr lang="en-US" sz="1800" b="1">
                <a:solidFill>
                  <a:schemeClr val="bg1"/>
                </a:solidFill>
                <a:latin typeface="Times New Roman" panose="02020603050405020304" pitchFamily="18" charset="0"/>
                <a:cs typeface="Times New Roman" panose="02020603050405020304" pitchFamily="18" charset="0"/>
              </a:rPr>
              <a:t>Tìm kiếm thông tin: </a:t>
            </a:r>
          </a:p>
          <a:p>
            <a:pPr lvl="1"/>
            <a:r>
              <a:rPr lang="en-US" sz="1600">
                <a:solidFill>
                  <a:schemeClr val="bg1"/>
                </a:solidFill>
                <a:latin typeface="Times New Roman" panose="02020603050405020304" pitchFamily="18" charset="0"/>
                <a:cs typeface="Times New Roman" panose="02020603050405020304" pitchFamily="18" charset="0"/>
              </a:rPr>
              <a:t>Chức năng cho phép người dùng tìm kiếm thông tin về giảng viên, sinh viên, đề tài, … và các tài liệu, thông báo mới của Khoa trên website. </a:t>
            </a:r>
          </a:p>
          <a:p>
            <a:pPr lvl="1"/>
            <a:r>
              <a:rPr lang="en-US" sz="1600">
                <a:solidFill>
                  <a:schemeClr val="bg1"/>
                </a:solidFill>
                <a:latin typeface="Times New Roman" panose="02020603050405020304" pitchFamily="18" charset="0"/>
                <a:cs typeface="Times New Roman" panose="02020603050405020304" pitchFamily="18" charset="0"/>
              </a:rPr>
              <a:t>Xem thông báo mới và kế hoạch báo cáo tiến độ.</a:t>
            </a:r>
          </a:p>
          <a:p>
            <a:pPr marL="0" indent="0">
              <a:buNone/>
            </a:pPr>
            <a:endParaRPr lang="en-US" sz="18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998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1000"/>
                                        <p:tgtEl>
                                          <p:spTgt spid="3">
                                            <p:txEl>
                                              <p:pRg st="9" end="9"/>
                                            </p:txEl>
                                          </p:spTgt>
                                        </p:tgtEl>
                                      </p:cBhvr>
                                    </p:animEffect>
                                    <p:anim calcmode="lin" valueType="num">
                                      <p:cBhvr>
                                        <p:cTn id="6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1000"/>
                                        <p:tgtEl>
                                          <p:spTgt spid="3">
                                            <p:txEl>
                                              <p:pRg st="10" end="10"/>
                                            </p:txEl>
                                          </p:spTgt>
                                        </p:tgtEl>
                                      </p:cBhvr>
                                    </p:animEffect>
                                    <p:anim calcmode="lin" valueType="num">
                                      <p:cBhvr>
                                        <p:cTn id="6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Yêu</a:t>
            </a:r>
            <a:r>
              <a:rPr lang="en-US">
                <a:latin typeface="Times New Roman" pitchFamily="18" charset="0"/>
                <a:cs typeface="Times New Roman" pitchFamily="18" charset="0"/>
              </a:rPr>
              <a:t> </a:t>
            </a:r>
            <a:r>
              <a:rPr lang="en-US" err="1">
                <a:latin typeface="Times New Roman" pitchFamily="18" charset="0"/>
                <a:cs typeface="Times New Roman" pitchFamily="18" charset="0"/>
              </a:rPr>
              <a:t>cầu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TextBox 4"/>
          <p:cNvSpPr txBox="1"/>
          <p:nvPr/>
        </p:nvSpPr>
        <p:spPr>
          <a:xfrm>
            <a:off x="784964" y="1879867"/>
            <a:ext cx="9108336" cy="5355312"/>
          </a:xfrm>
          <a:prstGeom prst="rect">
            <a:avLst/>
          </a:prstGeom>
          <a:noFill/>
        </p:spPr>
        <p:txBody>
          <a:bodyPr wrap="square" rtlCol="0">
            <a:spAutoFit/>
          </a:bodyPr>
          <a:lstStyle/>
          <a:p>
            <a:pPr marL="171450" lvl="0" indent="-1714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đăng nhập </a:t>
            </a:r>
          </a:p>
          <a:p>
            <a:pPr marL="171450" lvl="0" indent="-1714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quản lý và cập nhập thông tin đồ án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Đề tài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Chủ đề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Sinh viên thực hiện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Giáo viên hướng dẫn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Nhận xét, đánh giá nội dung đồ án</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Quản lý điểm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Thông báo thời hạn (Nộp báo cáo, Ngày báo cáo) </a:t>
            </a:r>
          </a:p>
          <a:p>
            <a:pPr marL="171450" lvl="0" indent="-1714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Quản lý tài khoản (Admin)</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Tài khoản giảng viên hướng dẫn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Tài khoản sinh viên</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Phân quyền tài khoản người dùng</a:t>
            </a:r>
          </a:p>
          <a:p>
            <a:pPr marL="171450" lvl="0" indent="-1714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xem thông tin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Xem thông tin đồ án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Xem thông tin giảng viên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Xem tin tức, thông báo </a:t>
            </a:r>
          </a:p>
          <a:p>
            <a:pPr fontAlgn="base"/>
            <a:r>
              <a:rPr lang="en-US">
                <a:solidFill>
                  <a:schemeClr val="bg1"/>
                </a:solidFill>
                <a:latin typeface="Times New Roman" panose="02020603050405020304" pitchFamily="18" charset="0"/>
                <a:cs typeface="Times New Roman" panose="02020603050405020304" pitchFamily="18" charset="0"/>
              </a:rPr>
              <a:t> </a:t>
            </a:r>
          </a:p>
          <a:p>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6580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1000"/>
                                        <p:tgtEl>
                                          <p:spTgt spid="5">
                                            <p:txEl>
                                              <p:pRg st="6" end="6"/>
                                            </p:txEl>
                                          </p:spTgt>
                                        </p:tgtEl>
                                      </p:cBhvr>
                                    </p:animEffect>
                                    <p:anim calcmode="lin" valueType="num">
                                      <p:cBhvr>
                                        <p:cTn id="4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fade">
                                      <p:cBhvr>
                                        <p:cTn id="44" dur="1000"/>
                                        <p:tgtEl>
                                          <p:spTgt spid="5">
                                            <p:txEl>
                                              <p:pRg st="7" end="7"/>
                                            </p:txEl>
                                          </p:spTgt>
                                        </p:tgtEl>
                                      </p:cBhvr>
                                    </p:animEffect>
                                    <p:anim calcmode="lin" valueType="num">
                                      <p:cBhvr>
                                        <p:cTn id="4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fade">
                                      <p:cBhvr>
                                        <p:cTn id="49" dur="1000"/>
                                        <p:tgtEl>
                                          <p:spTgt spid="5">
                                            <p:txEl>
                                              <p:pRg st="8" end="8"/>
                                            </p:txEl>
                                          </p:spTgt>
                                        </p:tgtEl>
                                      </p:cBhvr>
                                    </p:animEffect>
                                    <p:anim calcmode="lin" valueType="num">
                                      <p:cBhvr>
                                        <p:cTn id="5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000"/>
                                        <p:tgtEl>
                                          <p:spTgt spid="5">
                                            <p:txEl>
                                              <p:pRg st="9" end="9"/>
                                            </p:txEl>
                                          </p:spTgt>
                                        </p:tgtEl>
                                      </p:cBhvr>
                                    </p:animEffect>
                                    <p:anim calcmode="lin" valueType="num">
                                      <p:cBhvr>
                                        <p:cTn id="5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Effect transition="in" filter="fade">
                                      <p:cBhvr>
                                        <p:cTn id="61" dur="1000"/>
                                        <p:tgtEl>
                                          <p:spTgt spid="5">
                                            <p:txEl>
                                              <p:pRg st="10" end="10"/>
                                            </p:txEl>
                                          </p:spTgt>
                                        </p:tgtEl>
                                      </p:cBhvr>
                                    </p:animEffect>
                                    <p:anim calcmode="lin" valueType="num">
                                      <p:cBhvr>
                                        <p:cTn id="6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
                                            <p:txEl>
                                              <p:pRg st="11" end="11"/>
                                            </p:txEl>
                                          </p:spTgt>
                                        </p:tgtEl>
                                        <p:attrNameLst>
                                          <p:attrName>style.visibility</p:attrName>
                                        </p:attrNameLst>
                                      </p:cBhvr>
                                      <p:to>
                                        <p:strVal val="visible"/>
                                      </p:to>
                                    </p:set>
                                    <p:animEffect transition="in" filter="fade">
                                      <p:cBhvr>
                                        <p:cTn id="66" dur="1000"/>
                                        <p:tgtEl>
                                          <p:spTgt spid="5">
                                            <p:txEl>
                                              <p:pRg st="11" end="11"/>
                                            </p:txEl>
                                          </p:spTgt>
                                        </p:tgtEl>
                                      </p:cBhvr>
                                    </p:animEffect>
                                    <p:anim calcmode="lin" valueType="num">
                                      <p:cBhvr>
                                        <p:cTn id="67"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5">
                                            <p:txEl>
                                              <p:pRg st="12" end="12"/>
                                            </p:txEl>
                                          </p:spTgt>
                                        </p:tgtEl>
                                        <p:attrNameLst>
                                          <p:attrName>style.visibility</p:attrName>
                                        </p:attrNameLst>
                                      </p:cBhvr>
                                      <p:to>
                                        <p:strVal val="visible"/>
                                      </p:to>
                                    </p:set>
                                    <p:animEffect transition="in" filter="fade">
                                      <p:cBhvr>
                                        <p:cTn id="71" dur="1000"/>
                                        <p:tgtEl>
                                          <p:spTgt spid="5">
                                            <p:txEl>
                                              <p:pRg st="12" end="12"/>
                                            </p:txEl>
                                          </p:spTgt>
                                        </p:tgtEl>
                                      </p:cBhvr>
                                    </p:animEffect>
                                    <p:anim calcmode="lin" valueType="num">
                                      <p:cBhvr>
                                        <p:cTn id="72"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5">
                                            <p:txEl>
                                              <p:pRg st="13" end="13"/>
                                            </p:txEl>
                                          </p:spTgt>
                                        </p:tgtEl>
                                        <p:attrNameLst>
                                          <p:attrName>style.visibility</p:attrName>
                                        </p:attrNameLst>
                                      </p:cBhvr>
                                      <p:to>
                                        <p:strVal val="visible"/>
                                      </p:to>
                                    </p:set>
                                    <p:animEffect transition="in" filter="fade">
                                      <p:cBhvr>
                                        <p:cTn id="78" dur="1000"/>
                                        <p:tgtEl>
                                          <p:spTgt spid="5">
                                            <p:txEl>
                                              <p:pRg st="13" end="13"/>
                                            </p:txEl>
                                          </p:spTgt>
                                        </p:tgtEl>
                                      </p:cBhvr>
                                    </p:animEffect>
                                    <p:anim calcmode="lin" valueType="num">
                                      <p:cBhvr>
                                        <p:cTn id="79"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animEffect transition="in" filter="fade">
                                      <p:cBhvr>
                                        <p:cTn id="83" dur="1000"/>
                                        <p:tgtEl>
                                          <p:spTgt spid="5">
                                            <p:txEl>
                                              <p:pRg st="14" end="14"/>
                                            </p:txEl>
                                          </p:spTgt>
                                        </p:tgtEl>
                                      </p:cBhvr>
                                    </p:animEffect>
                                    <p:anim calcmode="lin" valueType="num">
                                      <p:cBhvr>
                                        <p:cTn id="84"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85"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5">
                                            <p:txEl>
                                              <p:pRg st="15" end="15"/>
                                            </p:txEl>
                                          </p:spTgt>
                                        </p:tgtEl>
                                        <p:attrNameLst>
                                          <p:attrName>style.visibility</p:attrName>
                                        </p:attrNameLst>
                                      </p:cBhvr>
                                      <p:to>
                                        <p:strVal val="visible"/>
                                      </p:to>
                                    </p:set>
                                    <p:animEffect transition="in" filter="fade">
                                      <p:cBhvr>
                                        <p:cTn id="88" dur="1000"/>
                                        <p:tgtEl>
                                          <p:spTgt spid="5">
                                            <p:txEl>
                                              <p:pRg st="15" end="15"/>
                                            </p:txEl>
                                          </p:spTgt>
                                        </p:tgtEl>
                                      </p:cBhvr>
                                    </p:animEffect>
                                    <p:anim calcmode="lin" valueType="num">
                                      <p:cBhvr>
                                        <p:cTn id="89"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90" dur="1000" fill="hold"/>
                                        <p:tgtEl>
                                          <p:spTgt spid="5">
                                            <p:txEl>
                                              <p:pRg st="15" end="15"/>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5">
                                            <p:txEl>
                                              <p:pRg st="16" end="16"/>
                                            </p:txEl>
                                          </p:spTgt>
                                        </p:tgtEl>
                                        <p:attrNameLst>
                                          <p:attrName>style.visibility</p:attrName>
                                        </p:attrNameLst>
                                      </p:cBhvr>
                                      <p:to>
                                        <p:strVal val="visible"/>
                                      </p:to>
                                    </p:set>
                                    <p:animEffect transition="in" filter="fade">
                                      <p:cBhvr>
                                        <p:cTn id="93" dur="1000"/>
                                        <p:tgtEl>
                                          <p:spTgt spid="5">
                                            <p:txEl>
                                              <p:pRg st="16" end="16"/>
                                            </p:txEl>
                                          </p:spTgt>
                                        </p:tgtEl>
                                      </p:cBhvr>
                                    </p:animEffect>
                                    <p:anim calcmode="lin" valueType="num">
                                      <p:cBhvr>
                                        <p:cTn id="94"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95" dur="1000" fill="hold"/>
                                        <p:tgtEl>
                                          <p:spTgt spid="5">
                                            <p:txEl>
                                              <p:pRg st="16" end="16"/>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5">
                                            <p:txEl>
                                              <p:pRg st="17" end="17"/>
                                            </p:txEl>
                                          </p:spTgt>
                                        </p:tgtEl>
                                        <p:attrNameLst>
                                          <p:attrName>style.visibility</p:attrName>
                                        </p:attrNameLst>
                                      </p:cBhvr>
                                      <p:to>
                                        <p:strVal val="visible"/>
                                      </p:to>
                                    </p:set>
                                    <p:animEffect transition="in" filter="fade">
                                      <p:cBhvr>
                                        <p:cTn id="98" dur="1000"/>
                                        <p:tgtEl>
                                          <p:spTgt spid="5">
                                            <p:txEl>
                                              <p:pRg st="17" end="17"/>
                                            </p:txEl>
                                          </p:spTgt>
                                        </p:tgtEl>
                                      </p:cBhvr>
                                    </p:animEffect>
                                    <p:anim calcmode="lin" valueType="num">
                                      <p:cBhvr>
                                        <p:cTn id="99" dur="10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100" dur="1000" fill="hold"/>
                                        <p:tgtEl>
                                          <p:spTgt spid="5">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605837" y="466343"/>
            <a:ext cx="9628632" cy="1362113"/>
          </a:xfrm>
        </p:spPr>
        <p:txBody>
          <a:bodyPr>
            <a:normAutofit/>
          </a:bodyPr>
          <a:lstStyle/>
          <a:p>
            <a:r>
              <a:rPr lang="en-US" sz="3200" u="sng" err="1">
                <a:latin typeface="Times New Roman" pitchFamily="18" charset="0"/>
                <a:cs typeface="Times New Roman" pitchFamily="18" charset="0"/>
              </a:rPr>
              <a:t>Nội</a:t>
            </a:r>
            <a:r>
              <a:rPr lang="en-US" sz="3200" u="sng">
                <a:latin typeface="Times New Roman" pitchFamily="18" charset="0"/>
                <a:cs typeface="Times New Roman" pitchFamily="18" charset="0"/>
              </a:rPr>
              <a:t> dung </a:t>
            </a:r>
            <a:r>
              <a:rPr lang="en-US" sz="3200" u="sng" err="1">
                <a:latin typeface="Times New Roman" pitchFamily="18" charset="0"/>
                <a:cs typeface="Times New Roman" pitchFamily="18" charset="0"/>
              </a:rPr>
              <a:t>trình</a:t>
            </a:r>
            <a:r>
              <a:rPr lang="en-US" sz="3200" u="sng">
                <a:latin typeface="Times New Roman" pitchFamily="18" charset="0"/>
                <a:cs typeface="Times New Roman" pitchFamily="18" charset="0"/>
              </a:rPr>
              <a:t> </a:t>
            </a:r>
            <a:r>
              <a:rPr lang="en-US" sz="3200" u="sng" err="1">
                <a:latin typeface="Times New Roman" pitchFamily="18" charset="0"/>
                <a:cs typeface="Times New Roman" pitchFamily="18" charset="0"/>
              </a:rPr>
              <a:t>bày</a:t>
            </a:r>
            <a:r>
              <a:rPr lang="en-US" sz="3200" u="sng">
                <a:latin typeface="Times New Roman" pitchFamily="18" charset="0"/>
                <a:cs typeface="Times New Roman" pitchFamily="18" charset="0"/>
              </a:rPr>
              <a:t>:</a:t>
            </a:r>
          </a:p>
        </p:txBody>
      </p:sp>
      <p:sp>
        <p:nvSpPr>
          <p:cNvPr id="14" name="Content Placeholder 2"/>
          <p:cNvSpPr>
            <a:spLocks noGrp="1"/>
          </p:cNvSpPr>
          <p:nvPr>
            <p:ph idx="1"/>
          </p:nvPr>
        </p:nvSpPr>
        <p:spPr>
          <a:xfrm>
            <a:off x="1280160" y="1966586"/>
            <a:ext cx="9628632" cy="4684735"/>
          </a:xfrm>
        </p:spPr>
        <p:txBody>
          <a:bodyPr>
            <a:normAutofit fontScale="77500" lnSpcReduction="20000"/>
          </a:bodyPr>
          <a:lstStyle/>
          <a:p>
            <a:pPr algn="just"/>
            <a:r>
              <a:rPr lang="en-US" sz="1900" b="1" err="1">
                <a:solidFill>
                  <a:schemeClr val="tx2"/>
                </a:solidFill>
                <a:latin typeface="Times New Roman" pitchFamily="18" charset="0"/>
                <a:cs typeface="Times New Roman" pitchFamily="18" charset="0"/>
              </a:rPr>
              <a:t>Chương</a:t>
            </a:r>
            <a:r>
              <a:rPr lang="en-US" sz="1900" b="1">
                <a:solidFill>
                  <a:schemeClr val="tx2"/>
                </a:solidFill>
                <a:latin typeface="Times New Roman" pitchFamily="18" charset="0"/>
                <a:cs typeface="Times New Roman" pitchFamily="18" charset="0"/>
              </a:rPr>
              <a:t> 1: </a:t>
            </a:r>
            <a:r>
              <a:rPr lang="en-US" sz="1900" b="1" err="1">
                <a:solidFill>
                  <a:schemeClr val="tx2"/>
                </a:solidFill>
                <a:latin typeface="Times New Roman" pitchFamily="18" charset="0"/>
                <a:cs typeface="Times New Roman" pitchFamily="18" charset="0"/>
              </a:rPr>
              <a:t>Tổng</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quan</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đề</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tài</a:t>
            </a:r>
            <a:endParaRPr lang="en-US" sz="1900" b="1">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1. </a:t>
            </a:r>
            <a:r>
              <a:rPr lang="en-US" sz="1900" err="1">
                <a:solidFill>
                  <a:schemeClr val="tx2"/>
                </a:solidFill>
                <a:latin typeface="Times New Roman" pitchFamily="18" charset="0"/>
                <a:cs typeface="Times New Roman" pitchFamily="18" charset="0"/>
              </a:rPr>
              <a:t>Đặt</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vấn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đề</a:t>
            </a:r>
            <a:endParaRPr lang="en-US" sz="1900">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2. </a:t>
            </a:r>
            <a:r>
              <a:rPr lang="en-US" sz="1900" err="1">
                <a:solidFill>
                  <a:schemeClr val="tx2"/>
                </a:solidFill>
                <a:latin typeface="Times New Roman" pitchFamily="18" charset="0"/>
                <a:cs typeface="Times New Roman" pitchFamily="18" charset="0"/>
              </a:rPr>
              <a:t>Mục</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tiêu</a:t>
            </a:r>
            <a:r>
              <a:rPr lang="en-US" sz="1900">
                <a:solidFill>
                  <a:schemeClr val="tx2"/>
                </a:solidFill>
                <a:latin typeface="Times New Roman" pitchFamily="18" charset="0"/>
                <a:cs typeface="Times New Roman" pitchFamily="18" charset="0"/>
              </a:rPr>
              <a:t> &amp; </a:t>
            </a:r>
            <a:r>
              <a:rPr lang="en-US" sz="1900" err="1">
                <a:solidFill>
                  <a:schemeClr val="tx2"/>
                </a:solidFill>
                <a:latin typeface="Times New Roman" pitchFamily="18" charset="0"/>
                <a:cs typeface="Times New Roman" pitchFamily="18" charset="0"/>
              </a:rPr>
              <a:t>nhiệm</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vụ</a:t>
            </a:r>
            <a:endParaRPr lang="en-US" sz="1900">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3. </a:t>
            </a:r>
            <a:r>
              <a:rPr lang="en-US" sz="1900" err="1">
                <a:solidFill>
                  <a:schemeClr val="tx2"/>
                </a:solidFill>
                <a:latin typeface="Times New Roman" pitchFamily="18" charset="0"/>
                <a:cs typeface="Times New Roman" pitchFamily="18" charset="0"/>
              </a:rPr>
              <a:t>Đối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tượng</a:t>
            </a:r>
            <a:r>
              <a:rPr lang="en-US" sz="1900">
                <a:solidFill>
                  <a:schemeClr val="tx2"/>
                </a:solidFill>
                <a:latin typeface="Times New Roman" pitchFamily="18" charset="0"/>
                <a:cs typeface="Times New Roman" pitchFamily="18" charset="0"/>
              </a:rPr>
              <a:t> &amp; </a:t>
            </a:r>
            <a:r>
              <a:rPr lang="en-US" sz="1900" err="1">
                <a:solidFill>
                  <a:schemeClr val="tx2"/>
                </a:solidFill>
                <a:latin typeface="Times New Roman" pitchFamily="18" charset="0"/>
                <a:cs typeface="Times New Roman" pitchFamily="18" charset="0"/>
              </a:rPr>
              <a:t>phạm</a:t>
            </a:r>
            <a:r>
              <a:rPr lang="en-US" sz="1900">
                <a:solidFill>
                  <a:schemeClr val="tx2"/>
                </a:solidFill>
                <a:latin typeface="Times New Roman" pitchFamily="18" charset="0"/>
                <a:cs typeface="Times New Roman" pitchFamily="18" charset="0"/>
              </a:rPr>
              <a:t> vi </a:t>
            </a:r>
            <a:r>
              <a:rPr lang="en-US" sz="1900" err="1">
                <a:solidFill>
                  <a:schemeClr val="tx2"/>
                </a:solidFill>
                <a:latin typeface="Times New Roman" pitchFamily="18" charset="0"/>
                <a:cs typeface="Times New Roman" pitchFamily="18" charset="0"/>
              </a:rPr>
              <a:t>nghiên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cứu</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4. </a:t>
            </a:r>
            <a:r>
              <a:rPr lang="en-US" sz="1900" err="1">
                <a:solidFill>
                  <a:schemeClr val="tx2"/>
                </a:solidFill>
                <a:latin typeface="Times New Roman" pitchFamily="18" charset="0"/>
                <a:cs typeface="Times New Roman" pitchFamily="18" charset="0"/>
              </a:rPr>
              <a:t>Khảo</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sát</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yêu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cầu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của</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người</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sử</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dụng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5. </a:t>
            </a:r>
            <a:r>
              <a:rPr lang="en-US" sz="1900" err="1">
                <a:solidFill>
                  <a:schemeClr val="tx2"/>
                </a:solidFill>
                <a:latin typeface="Times New Roman" pitchFamily="18" charset="0"/>
                <a:cs typeface="Times New Roman" pitchFamily="18" charset="0"/>
              </a:rPr>
              <a:t>Quy</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trình</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chung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6. </a:t>
            </a:r>
            <a:r>
              <a:rPr lang="en-US" sz="1900" err="1">
                <a:solidFill>
                  <a:schemeClr val="tx2"/>
                </a:solidFill>
                <a:latin typeface="Times New Roman" pitchFamily="18" charset="0"/>
                <a:cs typeface="Times New Roman" pitchFamily="18" charset="0"/>
              </a:rPr>
              <a:t>Phương</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pháp</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nghiên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cứu</a:t>
            </a:r>
            <a:r>
              <a:rPr lang="en-US" sz="1900">
                <a:solidFill>
                  <a:schemeClr val="tx2"/>
                </a:solidFill>
                <a:latin typeface="Times New Roman" pitchFamily="18" charset="0"/>
                <a:cs typeface="Times New Roman" pitchFamily="18" charset="0"/>
              </a:rPr>
              <a:t>.</a:t>
            </a:r>
          </a:p>
          <a:p>
            <a:pPr algn="just"/>
            <a:r>
              <a:rPr lang="en-US" sz="1900" b="1" err="1">
                <a:solidFill>
                  <a:schemeClr val="tx2"/>
                </a:solidFill>
                <a:latin typeface="Times New Roman" pitchFamily="18" charset="0"/>
                <a:cs typeface="Times New Roman" pitchFamily="18" charset="0"/>
              </a:rPr>
              <a:t>Chương</a:t>
            </a:r>
            <a:r>
              <a:rPr lang="en-US" sz="1900" b="1">
                <a:solidFill>
                  <a:schemeClr val="tx2"/>
                </a:solidFill>
                <a:latin typeface="Times New Roman" pitchFamily="18" charset="0"/>
                <a:cs typeface="Times New Roman" pitchFamily="18" charset="0"/>
              </a:rPr>
              <a:t> 2: </a:t>
            </a:r>
            <a:r>
              <a:rPr lang="en-US" sz="1900" b="1" err="1">
                <a:solidFill>
                  <a:schemeClr val="tx2"/>
                </a:solidFill>
                <a:latin typeface="Times New Roman" pitchFamily="18" charset="0"/>
                <a:cs typeface="Times New Roman" pitchFamily="18" charset="0"/>
              </a:rPr>
              <a:t>Phân</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tích</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thiết</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kế</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hệ</a:t>
            </a:r>
            <a:r>
              <a:rPr lang="en-US" sz="1900" b="1">
                <a:solidFill>
                  <a:schemeClr val="tx2"/>
                </a:solidFill>
                <a:latin typeface="Times New Roman" pitchFamily="18" charset="0"/>
                <a:cs typeface="Times New Roman" pitchFamily="18" charset="0"/>
              </a:rPr>
              <a:t> </a:t>
            </a:r>
            <a:r>
              <a:rPr lang="en-US" sz="1900" b="1" err="1">
                <a:solidFill>
                  <a:schemeClr val="tx2"/>
                </a:solidFill>
                <a:latin typeface="Times New Roman" pitchFamily="18" charset="0"/>
                <a:cs typeface="Times New Roman" pitchFamily="18" charset="0"/>
              </a:rPr>
              <a:t>thống</a:t>
            </a:r>
            <a:endParaRPr lang="en-US" sz="1900" b="1">
              <a:solidFill>
                <a:schemeClr val="tx2"/>
              </a:solidFill>
              <a:latin typeface="Times New Roman" pitchFamily="18" charset="0"/>
              <a:cs typeface="Times New Roman" pitchFamily="18" charset="0"/>
            </a:endParaRPr>
          </a:p>
          <a:p>
            <a:pPr marL="0" indent="0" algn="just">
              <a:buNone/>
            </a:pPr>
            <a:r>
              <a:rPr lang="en-US" sz="1900">
                <a:solidFill>
                  <a:schemeClr val="tx2"/>
                </a:solidFill>
                <a:latin typeface="Times New Roman" pitchFamily="18" charset="0"/>
                <a:cs typeface="Times New Roman" pitchFamily="18" charset="0"/>
              </a:rPr>
              <a:t>	1. </a:t>
            </a:r>
            <a:r>
              <a:rPr lang="en-US" sz="1900" err="1">
                <a:solidFill>
                  <a:schemeClr val="tx2"/>
                </a:solidFill>
                <a:latin typeface="Times New Roman" pitchFamily="18" charset="0"/>
                <a:cs typeface="Times New Roman" pitchFamily="18" charset="0"/>
              </a:rPr>
              <a:t>Mục</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đích</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cơ</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bản</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của</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2. </a:t>
            </a:r>
            <a:r>
              <a:rPr lang="en-US" sz="1900" err="1">
                <a:solidFill>
                  <a:schemeClr val="tx2"/>
                </a:solidFill>
                <a:latin typeface="Times New Roman" pitchFamily="18" charset="0"/>
                <a:cs typeface="Times New Roman" pitchFamily="18" charset="0"/>
              </a:rPr>
              <a:t>Nghiệp</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vụ</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3. </a:t>
            </a:r>
            <a:r>
              <a:rPr lang="en-US" sz="1900" err="1">
                <a:solidFill>
                  <a:schemeClr val="tx2"/>
                </a:solidFill>
                <a:latin typeface="Times New Roman" pitchFamily="18" charset="0"/>
                <a:cs typeface="Times New Roman" pitchFamily="18" charset="0"/>
              </a:rPr>
              <a:t>Yêu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cầu</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của</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hệ</a:t>
            </a:r>
            <a:r>
              <a:rPr lang="en-US" sz="1900">
                <a:solidFill>
                  <a:schemeClr val="tx2"/>
                </a:solidFill>
                <a:latin typeface="Times New Roman" pitchFamily="18" charset="0"/>
                <a:cs typeface="Times New Roman" pitchFamily="18" charset="0"/>
              </a:rPr>
              <a:t> </a:t>
            </a:r>
            <a:r>
              <a:rPr lang="en-US" sz="1900" err="1">
                <a:solidFill>
                  <a:schemeClr val="tx2"/>
                </a:solidFill>
                <a:latin typeface="Times New Roman" pitchFamily="18" charset="0"/>
                <a:cs typeface="Times New Roman" pitchFamily="18" charset="0"/>
              </a:rPr>
              <a:t>thống</a:t>
            </a:r>
            <a:r>
              <a:rPr lang="en-US" sz="1900">
                <a:solidFill>
                  <a:schemeClr val="tx2"/>
                </a:solidFill>
                <a:latin typeface="Times New Roman" pitchFamily="18" charset="0"/>
                <a:cs typeface="Times New Roman" pitchFamily="18" charset="0"/>
              </a:rPr>
              <a:t>.</a:t>
            </a:r>
          </a:p>
          <a:p>
            <a:pPr marL="0" indent="0" algn="just">
              <a:buNone/>
            </a:pPr>
            <a:r>
              <a:rPr lang="en-US" sz="1900">
                <a:solidFill>
                  <a:schemeClr val="tx2"/>
                </a:solidFill>
                <a:latin typeface="Times New Roman" pitchFamily="18" charset="0"/>
                <a:cs typeface="Times New Roman" pitchFamily="18" charset="0"/>
              </a:rPr>
              <a:t>	4. S</a:t>
            </a:r>
            <a:r>
              <a:rPr lang="vi-VN" sz="1900">
                <a:solidFill>
                  <a:schemeClr val="tx2"/>
                </a:solidFill>
                <a:latin typeface="Times New Roman" pitchFamily="18" charset="0"/>
                <a:cs typeface="Times New Roman" pitchFamily="18" charset="0"/>
              </a:rPr>
              <a:t>ơ</a:t>
            </a:r>
            <a:r>
              <a:rPr lang="en-US" sz="1900">
                <a:solidFill>
                  <a:schemeClr val="tx2"/>
                </a:solidFill>
                <a:latin typeface="Times New Roman" pitchFamily="18" charset="0"/>
                <a:cs typeface="Times New Roman" pitchFamily="18" charset="0"/>
              </a:rPr>
              <a:t> đồ ERD</a:t>
            </a:r>
          </a:p>
          <a:p>
            <a:pPr marL="0" indent="0" algn="just">
              <a:buNone/>
            </a:pPr>
            <a:r>
              <a:rPr lang="en-US" sz="1900">
                <a:solidFill>
                  <a:schemeClr val="tx2"/>
                </a:solidFill>
                <a:latin typeface="Times New Roman" pitchFamily="18" charset="0"/>
                <a:cs typeface="Times New Roman" pitchFamily="18" charset="0"/>
              </a:rPr>
              <a:t>	5.S</a:t>
            </a:r>
            <a:r>
              <a:rPr lang="vi-VN" sz="1900">
                <a:solidFill>
                  <a:schemeClr val="tx2"/>
                </a:solidFill>
                <a:latin typeface="Times New Roman" pitchFamily="18" charset="0"/>
                <a:cs typeface="Times New Roman" pitchFamily="18" charset="0"/>
              </a:rPr>
              <a:t>ơ</a:t>
            </a:r>
            <a:r>
              <a:rPr lang="en-US" sz="1900">
                <a:solidFill>
                  <a:schemeClr val="tx2"/>
                </a:solidFill>
                <a:latin typeface="Times New Roman" pitchFamily="18" charset="0"/>
                <a:cs typeface="Times New Roman" pitchFamily="18" charset="0"/>
              </a:rPr>
              <a:t> đồ UML</a:t>
            </a:r>
          </a:p>
          <a:p>
            <a:pPr marL="0" indent="0" algn="just">
              <a:buNone/>
            </a:pPr>
            <a:r>
              <a:rPr lang="en-US" sz="1900">
                <a:solidFill>
                  <a:schemeClr val="tx2"/>
                </a:solidFill>
                <a:latin typeface="Times New Roman" pitchFamily="18" charset="0"/>
                <a:cs typeface="Times New Roman" pitchFamily="18" charset="0"/>
              </a:rPr>
              <a:t>	6. Demo hệ thống</a:t>
            </a:r>
          </a:p>
          <a:p>
            <a:pPr marL="0" indent="0" algn="just">
              <a:buNone/>
            </a:pPr>
            <a:endParaRPr lang="en-US">
              <a:solidFill>
                <a:schemeClr val="tx2"/>
              </a:solidFill>
              <a:latin typeface="Times New Roman" pitchFamily="18" charset="0"/>
              <a:cs typeface="Times New Roman" pitchFamily="18" charset="0"/>
            </a:endParaRPr>
          </a:p>
          <a:p>
            <a:pPr marL="0" indent="0" algn="just">
              <a:buNone/>
            </a:pPr>
            <a:endParaRPr lang="en-US">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44035568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Yêu</a:t>
            </a:r>
            <a:r>
              <a:rPr lang="en-US">
                <a:latin typeface="Times New Roman" pitchFamily="18" charset="0"/>
                <a:cs typeface="Times New Roman" pitchFamily="18" charset="0"/>
              </a:rPr>
              <a:t> </a:t>
            </a:r>
            <a:r>
              <a:rPr lang="en-US" err="1">
                <a:latin typeface="Times New Roman" pitchFamily="18" charset="0"/>
                <a:cs typeface="Times New Roman" pitchFamily="18" charset="0"/>
              </a:rPr>
              <a:t>cầu</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TextBox 4"/>
          <p:cNvSpPr txBox="1"/>
          <p:nvPr/>
        </p:nvSpPr>
        <p:spPr>
          <a:xfrm>
            <a:off x="861164" y="1956067"/>
            <a:ext cx="9108336" cy="3693319"/>
          </a:xfrm>
          <a:prstGeom prst="rect">
            <a:avLst/>
          </a:prstGeom>
          <a:noFill/>
        </p:spPr>
        <p:txBody>
          <a:bodyPr wrap="square" rtlCol="0">
            <a:spAutoFit/>
          </a:bodyPr>
          <a:lstStyle/>
          <a:p>
            <a:pPr marL="285750" lvl="0" indent="-2857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tìm kiếm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Tìm kiếm thông tin đồ án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Tìm kiếm giảng viên hướng dẫn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Tìm kiếm sinh viên </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Tìm kiếm tài liệu, thông báo </a:t>
            </a:r>
          </a:p>
          <a:p>
            <a:pPr marL="285750" lvl="0" indent="-2857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thông báo tin tức mới của Khoa đến người dùng.</a:t>
            </a:r>
          </a:p>
          <a:p>
            <a:pPr marL="285750" lvl="0" indent="-2857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trò chuyện trực tuyến.</a:t>
            </a:r>
          </a:p>
          <a:p>
            <a:pPr marL="285750" lvl="0" indent="-285750" fontAlgn="base">
              <a:buFont typeface="Arial" panose="020B0604020202020204" pitchFamily="34" charset="0"/>
              <a:buChar char="•"/>
            </a:pPr>
            <a:r>
              <a:rPr lang="en-US" b="1">
                <a:solidFill>
                  <a:schemeClr val="bg1"/>
                </a:solidFill>
                <a:latin typeface="Times New Roman" panose="02020603050405020304" pitchFamily="18" charset="0"/>
                <a:cs typeface="Times New Roman" panose="02020603050405020304" pitchFamily="18" charset="0"/>
              </a:rPr>
              <a:t>Chức năng lưu trữ thông tin.</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Upload dữ liệu.</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Download dữ liệu.</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Lưu trữ dữ liệu online</a:t>
            </a:r>
          </a:p>
          <a:p>
            <a:pPr marL="742950" lvl="1" indent="-285750" fontAlgn="base">
              <a:buFont typeface="Wingdings" panose="05000000000000000000" pitchFamily="2" charset="2"/>
              <a:buChar char="§"/>
            </a:pPr>
            <a:r>
              <a:rPr lang="en-US">
                <a:solidFill>
                  <a:schemeClr val="bg1"/>
                </a:solidFill>
                <a:latin typeface="Times New Roman" panose="02020603050405020304" pitchFamily="18" charset="0"/>
                <a:cs typeface="Times New Roman" panose="02020603050405020304" pitchFamily="18" charset="0"/>
              </a:rPr>
              <a:t>Xuất dữ liệu ra được dưới nhiều định dạng khác nhau (xml, excel,… )</a:t>
            </a:r>
          </a:p>
          <a:p>
            <a:pPr fontAlgn="base"/>
            <a:endParaRPr lang="en-US">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429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1000"/>
                                        <p:tgtEl>
                                          <p:spTgt spid="5">
                                            <p:txEl>
                                              <p:pRg st="6" end="6"/>
                                            </p:txEl>
                                          </p:spTgt>
                                        </p:tgtEl>
                                      </p:cBhvr>
                                    </p:animEffect>
                                    <p:anim calcmode="lin" valueType="num">
                                      <p:cBhvr>
                                        <p:cTn id="4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000"/>
                                        <p:tgtEl>
                                          <p:spTgt spid="5">
                                            <p:txEl>
                                              <p:pRg st="9" end="9"/>
                                            </p:txEl>
                                          </p:spTgt>
                                        </p:tgtEl>
                                      </p:cBhvr>
                                    </p:animEffect>
                                    <p:anim calcmode="lin" valueType="num">
                                      <p:cBhvr>
                                        <p:cTn id="5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
                                            <p:txEl>
                                              <p:pRg st="10" end="10"/>
                                            </p:txEl>
                                          </p:spTgt>
                                        </p:tgtEl>
                                        <p:attrNameLst>
                                          <p:attrName>style.visibility</p:attrName>
                                        </p:attrNameLst>
                                      </p:cBhvr>
                                      <p:to>
                                        <p:strVal val="visible"/>
                                      </p:to>
                                    </p:set>
                                    <p:animEffect transition="in" filter="fade">
                                      <p:cBhvr>
                                        <p:cTn id="61" dur="1000"/>
                                        <p:tgtEl>
                                          <p:spTgt spid="5">
                                            <p:txEl>
                                              <p:pRg st="10" end="10"/>
                                            </p:txEl>
                                          </p:spTgt>
                                        </p:tgtEl>
                                      </p:cBhvr>
                                    </p:animEffect>
                                    <p:anim calcmode="lin" valueType="num">
                                      <p:cBhvr>
                                        <p:cTn id="6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
                                            <p:txEl>
                                              <p:pRg st="11" end="11"/>
                                            </p:txEl>
                                          </p:spTgt>
                                        </p:tgtEl>
                                        <p:attrNameLst>
                                          <p:attrName>style.visibility</p:attrName>
                                        </p:attrNameLst>
                                      </p:cBhvr>
                                      <p:to>
                                        <p:strVal val="visible"/>
                                      </p:to>
                                    </p:set>
                                    <p:animEffect transition="in" filter="fade">
                                      <p:cBhvr>
                                        <p:cTn id="66" dur="1000"/>
                                        <p:tgtEl>
                                          <p:spTgt spid="5">
                                            <p:txEl>
                                              <p:pRg st="11" end="11"/>
                                            </p:txEl>
                                          </p:spTgt>
                                        </p:tgtEl>
                                      </p:cBhvr>
                                    </p:animEffect>
                                    <p:anim calcmode="lin" valueType="num">
                                      <p:cBhvr>
                                        <p:cTn id="67"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458731C-4B38-487D-989F-2D8800C021AE}"/>
              </a:ext>
            </a:extLst>
          </p:cNvPr>
          <p:cNvSpPr>
            <a:spLocks noGrp="1"/>
          </p:cNvSpPr>
          <p:nvPr>
            <p:ph type="title"/>
          </p:nvPr>
        </p:nvSpPr>
        <p:spPr>
          <a:xfrm>
            <a:off x="1202919" y="284176"/>
            <a:ext cx="9784080" cy="1508760"/>
          </a:xfrm>
        </p:spPr>
        <p:txBody>
          <a:bodyPr/>
          <a:lstStyle/>
          <a:p>
            <a:r>
              <a:rPr lang="en-US">
                <a:latin typeface="Times New Roman" pitchFamily="18" charset="0"/>
                <a:cs typeface="Times New Roman" pitchFamily="18" charset="0"/>
              </a:rPr>
              <a:t>4.</a:t>
            </a:r>
            <a:r>
              <a:rPr lang="en-US"/>
              <a:t> </a:t>
            </a:r>
            <a:r>
              <a:rPr lang="en-US">
                <a:latin typeface="Times New Roman" pitchFamily="18" charset="0"/>
                <a:cs typeface="Times New Roman" pitchFamily="18" charset="0"/>
              </a:rPr>
              <a:t>S</a:t>
            </a:r>
            <a:r>
              <a:rPr lang="vi-VN">
                <a:latin typeface="Times New Roman" pitchFamily="18" charset="0"/>
                <a:cs typeface="Times New Roman" pitchFamily="18" charset="0"/>
              </a:rPr>
              <a:t>ơ</a:t>
            </a:r>
            <a:r>
              <a:rPr lang="en-US">
                <a:latin typeface="Times New Roman" pitchFamily="18" charset="0"/>
                <a:cs typeface="Times New Roman" pitchFamily="18" charset="0"/>
              </a:rPr>
              <a:t> ĐỒ ERD</a:t>
            </a:r>
          </a:p>
        </p:txBody>
      </p:sp>
      <p:pic>
        <p:nvPicPr>
          <p:cNvPr id="9" name="Picture 8">
            <a:extLst>
              <a:ext uri="{FF2B5EF4-FFF2-40B4-BE49-F238E27FC236}">
                <a16:creationId xmlns:a16="http://schemas.microsoft.com/office/drawing/2014/main" id="{9794A990-C624-4576-96F4-65DED02A9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442" y="1835814"/>
            <a:ext cx="7303558" cy="5022186"/>
          </a:xfrm>
          <a:prstGeom prst="rect">
            <a:avLst/>
          </a:prstGeom>
        </p:spPr>
      </p:pic>
    </p:spTree>
    <p:extLst>
      <p:ext uri="{BB962C8B-B14F-4D97-AF65-F5344CB8AC3E}">
        <p14:creationId xmlns:p14="http://schemas.microsoft.com/office/powerpoint/2010/main" val="382724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7D1E9-1282-450B-AFDC-DB9DB3D79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876" y="76199"/>
            <a:ext cx="9070432" cy="6858000"/>
          </a:xfrm>
          <a:prstGeom prst="rect">
            <a:avLst/>
          </a:prstGeom>
        </p:spPr>
      </p:pic>
      <p:sp>
        <p:nvSpPr>
          <p:cNvPr id="3" name="Rectangle 2">
            <a:extLst>
              <a:ext uri="{FF2B5EF4-FFF2-40B4-BE49-F238E27FC236}">
                <a16:creationId xmlns:a16="http://schemas.microsoft.com/office/drawing/2014/main" id="{D87425EE-5483-45F3-A95F-00120678752A}"/>
              </a:ext>
            </a:extLst>
          </p:cNvPr>
          <p:cNvSpPr/>
          <p:nvPr/>
        </p:nvSpPr>
        <p:spPr>
          <a:xfrm>
            <a:off x="237719" y="167241"/>
            <a:ext cx="2031325" cy="461665"/>
          </a:xfrm>
          <a:prstGeom prst="rect">
            <a:avLst/>
          </a:prstGeom>
          <a:solidFill>
            <a:schemeClr val="accent1">
              <a:lumMod val="50000"/>
            </a:schemeClr>
          </a:solidFill>
        </p:spPr>
        <p:txBody>
          <a:bodyPr wrap="none">
            <a:spAutoFit/>
          </a:bodyPr>
          <a:lstStyle/>
          <a:p>
            <a:r>
              <a:rPr lang="en-US" sz="2400" b="1">
                <a:solidFill>
                  <a:schemeClr val="bg2"/>
                </a:solidFill>
                <a:latin typeface="Times New Roman" pitchFamily="18" charset="0"/>
                <a:cs typeface="Times New Roman" pitchFamily="18" charset="0"/>
              </a:rPr>
              <a:t>5. Sơ đồ UML</a:t>
            </a:r>
            <a:endParaRPr lang="en-US" sz="2400" b="1">
              <a:solidFill>
                <a:schemeClr val="bg2"/>
              </a:solidFill>
            </a:endParaRPr>
          </a:p>
        </p:txBody>
      </p:sp>
    </p:spTree>
    <p:extLst>
      <p:ext uri="{BB962C8B-B14F-4D97-AF65-F5344CB8AC3E}">
        <p14:creationId xmlns:p14="http://schemas.microsoft.com/office/powerpoint/2010/main" val="117941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53388E2A-AC46-4809-AA91-1927AB527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933" y="2560637"/>
            <a:ext cx="6112933" cy="2970195"/>
          </a:xfrm>
          <a:prstGeom prst="rect">
            <a:avLst/>
          </a:prstGeom>
        </p:spPr>
      </p:pic>
      <p:sp>
        <p:nvSpPr>
          <p:cNvPr id="6" name="Rectangle 5">
            <a:extLst>
              <a:ext uri="{FF2B5EF4-FFF2-40B4-BE49-F238E27FC236}">
                <a16:creationId xmlns:a16="http://schemas.microsoft.com/office/drawing/2014/main" id="{38658DD4-62B2-40C1-8808-463F48E3AA71}"/>
              </a:ext>
            </a:extLst>
          </p:cNvPr>
          <p:cNvSpPr/>
          <p:nvPr/>
        </p:nvSpPr>
        <p:spPr>
          <a:xfrm>
            <a:off x="991252" y="1970641"/>
            <a:ext cx="1415772"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6.1 Login</a:t>
            </a:r>
            <a:endParaRPr lang="en-US" sz="2400" b="1">
              <a:solidFill>
                <a:schemeClr val="bg1"/>
              </a:solidFill>
            </a:endParaRPr>
          </a:p>
        </p:txBody>
      </p:sp>
    </p:spTree>
    <p:extLst>
      <p:ext uri="{BB962C8B-B14F-4D97-AF65-F5344CB8AC3E}">
        <p14:creationId xmlns:p14="http://schemas.microsoft.com/office/powerpoint/2010/main" val="98469166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E7E3BBFB-715C-4091-814C-3A7A436A0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575" y="2400300"/>
            <a:ext cx="8343446" cy="3594100"/>
          </a:xfrm>
          <a:prstGeom prst="rect">
            <a:avLst/>
          </a:prstGeom>
        </p:spPr>
      </p:pic>
      <p:sp>
        <p:nvSpPr>
          <p:cNvPr id="5" name="Rectangle 4">
            <a:extLst>
              <a:ext uri="{FF2B5EF4-FFF2-40B4-BE49-F238E27FC236}">
                <a16:creationId xmlns:a16="http://schemas.microsoft.com/office/drawing/2014/main" id="{EDBE5DF7-4650-4CA8-8948-B491767246F5}"/>
              </a:ext>
            </a:extLst>
          </p:cNvPr>
          <p:cNvSpPr/>
          <p:nvPr/>
        </p:nvSpPr>
        <p:spPr>
          <a:xfrm>
            <a:off x="991252" y="1970641"/>
            <a:ext cx="2551148"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6.2 Trang cá nhân</a:t>
            </a:r>
            <a:endParaRPr lang="en-US" sz="2400" b="1">
              <a:solidFill>
                <a:schemeClr val="bg1"/>
              </a:solidFill>
            </a:endParaRPr>
          </a:p>
        </p:txBody>
      </p:sp>
    </p:spTree>
    <p:extLst>
      <p:ext uri="{BB962C8B-B14F-4D97-AF65-F5344CB8AC3E}">
        <p14:creationId xmlns:p14="http://schemas.microsoft.com/office/powerpoint/2010/main" val="167189039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3AB69670-C3AE-48C6-BC36-39656DD4A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266" y="2390935"/>
            <a:ext cx="8094133" cy="4263487"/>
          </a:xfrm>
          <a:prstGeom prst="rect">
            <a:avLst/>
          </a:prstGeom>
        </p:spPr>
      </p:pic>
      <p:sp>
        <p:nvSpPr>
          <p:cNvPr id="5" name="Rectangle 4">
            <a:extLst>
              <a:ext uri="{FF2B5EF4-FFF2-40B4-BE49-F238E27FC236}">
                <a16:creationId xmlns:a16="http://schemas.microsoft.com/office/drawing/2014/main" id="{7AEE2654-774E-46A7-9ECD-2612A522EC27}"/>
              </a:ext>
            </a:extLst>
          </p:cNvPr>
          <p:cNvSpPr/>
          <p:nvPr/>
        </p:nvSpPr>
        <p:spPr>
          <a:xfrm>
            <a:off x="830386" y="1929270"/>
            <a:ext cx="3116559"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6.3 Quản lý giảng viên</a:t>
            </a:r>
            <a:endParaRPr lang="en-US" sz="2400" b="1">
              <a:solidFill>
                <a:schemeClr val="bg1"/>
              </a:solidFill>
            </a:endParaRPr>
          </a:p>
        </p:txBody>
      </p:sp>
    </p:spTree>
    <p:extLst>
      <p:ext uri="{BB962C8B-B14F-4D97-AF65-F5344CB8AC3E}">
        <p14:creationId xmlns:p14="http://schemas.microsoft.com/office/powerpoint/2010/main" val="51286088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3C9641DE-7C40-43C3-B684-A0C235AB8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181" y="2535766"/>
            <a:ext cx="7558616" cy="4122881"/>
          </a:xfrm>
          <a:prstGeom prst="rect">
            <a:avLst/>
          </a:prstGeom>
        </p:spPr>
      </p:pic>
      <p:sp>
        <p:nvSpPr>
          <p:cNvPr id="5" name="Rectangle 4">
            <a:extLst>
              <a:ext uri="{FF2B5EF4-FFF2-40B4-BE49-F238E27FC236}">
                <a16:creationId xmlns:a16="http://schemas.microsoft.com/office/drawing/2014/main" id="{B090C5EE-BAFB-409A-8764-390355ABAD77}"/>
              </a:ext>
            </a:extLst>
          </p:cNvPr>
          <p:cNvSpPr/>
          <p:nvPr/>
        </p:nvSpPr>
        <p:spPr>
          <a:xfrm>
            <a:off x="991252" y="1970641"/>
            <a:ext cx="2946640"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6.4 Quản lý sinh viên</a:t>
            </a:r>
            <a:endParaRPr lang="en-US" sz="2400" b="1">
              <a:solidFill>
                <a:schemeClr val="bg1"/>
              </a:solidFill>
            </a:endParaRPr>
          </a:p>
        </p:txBody>
      </p:sp>
    </p:spTree>
    <p:extLst>
      <p:ext uri="{BB962C8B-B14F-4D97-AF65-F5344CB8AC3E}">
        <p14:creationId xmlns:p14="http://schemas.microsoft.com/office/powerpoint/2010/main" val="3556178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8109E969-08B1-487E-A276-881694946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191" y="2432306"/>
            <a:ext cx="8193617" cy="4241189"/>
          </a:xfrm>
          <a:prstGeom prst="rect">
            <a:avLst/>
          </a:prstGeom>
        </p:spPr>
      </p:pic>
      <p:sp>
        <p:nvSpPr>
          <p:cNvPr id="5" name="Rectangle 4">
            <a:extLst>
              <a:ext uri="{FF2B5EF4-FFF2-40B4-BE49-F238E27FC236}">
                <a16:creationId xmlns:a16="http://schemas.microsoft.com/office/drawing/2014/main" id="{1833B264-325D-4771-AC86-D0388E8C8A3D}"/>
              </a:ext>
            </a:extLst>
          </p:cNvPr>
          <p:cNvSpPr/>
          <p:nvPr/>
        </p:nvSpPr>
        <p:spPr>
          <a:xfrm>
            <a:off x="991252" y="1970641"/>
            <a:ext cx="3905236" cy="461665"/>
          </a:xfrm>
          <a:prstGeom prst="rect">
            <a:avLst/>
          </a:prstGeom>
        </p:spPr>
        <p:txBody>
          <a:bodyPr wrap="none">
            <a:spAutoFit/>
          </a:bodyPr>
          <a:lstStyle/>
          <a:p>
            <a:r>
              <a:rPr lang="en-US" sz="2400" b="1">
                <a:latin typeface="Times New Roman" pitchFamily="18" charset="0"/>
                <a:cs typeface="Times New Roman" pitchFamily="18" charset="0"/>
              </a:rPr>
              <a:t>6.5 Quản lý danh sách đề tài</a:t>
            </a:r>
            <a:endParaRPr lang="en-US" sz="2400" b="1"/>
          </a:p>
        </p:txBody>
      </p:sp>
    </p:spTree>
    <p:extLst>
      <p:ext uri="{BB962C8B-B14F-4D97-AF65-F5344CB8AC3E}">
        <p14:creationId xmlns:p14="http://schemas.microsoft.com/office/powerpoint/2010/main" val="86829024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C86BFF3F-C8BE-4C70-A6B2-21EAD36BD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118" y="2432306"/>
            <a:ext cx="7724741" cy="4197258"/>
          </a:xfrm>
          <a:prstGeom prst="rect">
            <a:avLst/>
          </a:prstGeom>
        </p:spPr>
      </p:pic>
      <p:sp>
        <p:nvSpPr>
          <p:cNvPr id="5" name="Rectangle 4">
            <a:extLst>
              <a:ext uri="{FF2B5EF4-FFF2-40B4-BE49-F238E27FC236}">
                <a16:creationId xmlns:a16="http://schemas.microsoft.com/office/drawing/2014/main" id="{3D7B3ADF-8A67-4F8A-8948-9913E633E8E1}"/>
              </a:ext>
            </a:extLst>
          </p:cNvPr>
          <p:cNvSpPr/>
          <p:nvPr/>
        </p:nvSpPr>
        <p:spPr>
          <a:xfrm>
            <a:off x="991252" y="1970641"/>
            <a:ext cx="2868927"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6.6 Thống kê dữ liệu</a:t>
            </a:r>
            <a:endParaRPr lang="en-US" sz="2400" b="1">
              <a:solidFill>
                <a:schemeClr val="bg1"/>
              </a:solidFill>
            </a:endParaRPr>
          </a:p>
        </p:txBody>
      </p:sp>
    </p:spTree>
    <p:extLst>
      <p:ext uri="{BB962C8B-B14F-4D97-AF65-F5344CB8AC3E}">
        <p14:creationId xmlns:p14="http://schemas.microsoft.com/office/powerpoint/2010/main" val="224618434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Rectangle 4">
            <a:extLst>
              <a:ext uri="{FF2B5EF4-FFF2-40B4-BE49-F238E27FC236}">
                <a16:creationId xmlns:a16="http://schemas.microsoft.com/office/drawing/2014/main" id="{5928FE91-1E41-4CF0-A96C-57F2A32AE228}"/>
              </a:ext>
            </a:extLst>
          </p:cNvPr>
          <p:cNvSpPr/>
          <p:nvPr/>
        </p:nvSpPr>
        <p:spPr>
          <a:xfrm>
            <a:off x="991252" y="1970641"/>
            <a:ext cx="4007828"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6.7 Quản lý thông tin đào tạo</a:t>
            </a:r>
            <a:endParaRPr lang="en-US" sz="2400" b="1">
              <a:solidFill>
                <a:schemeClr val="bg1"/>
              </a:solidFill>
            </a:endParaRPr>
          </a:p>
        </p:txBody>
      </p:sp>
      <p:pic>
        <p:nvPicPr>
          <p:cNvPr id="7" name="Picture 6">
            <a:extLst>
              <a:ext uri="{FF2B5EF4-FFF2-40B4-BE49-F238E27FC236}">
                <a16:creationId xmlns:a16="http://schemas.microsoft.com/office/drawing/2014/main" id="{F2E737B2-D32F-47DD-9605-7A04E2D18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818" y="2432306"/>
            <a:ext cx="7726363" cy="4198139"/>
          </a:xfrm>
          <a:prstGeom prst="rect">
            <a:avLst/>
          </a:prstGeom>
        </p:spPr>
      </p:pic>
    </p:spTree>
    <p:extLst>
      <p:ext uri="{BB962C8B-B14F-4D97-AF65-F5344CB8AC3E}">
        <p14:creationId xmlns:p14="http://schemas.microsoft.com/office/powerpoint/2010/main" val="392397519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latin typeface="Times New Roman" pitchFamily="18" charset="0"/>
                <a:cs typeface="Times New Roman" pitchFamily="18" charset="0"/>
              </a:rPr>
              <a:t>Chương</a:t>
            </a:r>
            <a:r>
              <a:rPr lang="en-US">
                <a:latin typeface="Times New Roman" pitchFamily="18" charset="0"/>
                <a:cs typeface="Times New Roman" pitchFamily="18" charset="0"/>
              </a:rPr>
              <a:t> 1: </a:t>
            </a:r>
            <a:r>
              <a:rPr lang="en-US" err="1">
                <a:latin typeface="Times New Roman" pitchFamily="18" charset="0"/>
                <a:cs typeface="Times New Roman" pitchFamily="18" charset="0"/>
              </a:rPr>
              <a:t>Tổng</a:t>
            </a:r>
            <a:r>
              <a:rPr lang="en-US">
                <a:latin typeface="Times New Roman" pitchFamily="18" charset="0"/>
                <a:cs typeface="Times New Roman" pitchFamily="18" charset="0"/>
              </a:rPr>
              <a:t> </a:t>
            </a:r>
            <a:r>
              <a:rPr lang="en-US" err="1">
                <a:latin typeface="Times New Roman" pitchFamily="18" charset="0"/>
                <a:cs typeface="Times New Roman" pitchFamily="18" charset="0"/>
              </a:rPr>
              <a:t>quan</a:t>
            </a:r>
            <a:r>
              <a:rPr lang="en-US">
                <a:latin typeface="Times New Roman" pitchFamily="18" charset="0"/>
                <a:cs typeface="Times New Roman" pitchFamily="18" charset="0"/>
              </a:rPr>
              <a:t> </a:t>
            </a:r>
            <a:r>
              <a:rPr lang="en-US" err="1">
                <a:latin typeface="Times New Roman" pitchFamily="18" charset="0"/>
                <a:cs typeface="Times New Roman" pitchFamily="18" charset="0"/>
              </a:rPr>
              <a:t>đề</a:t>
            </a:r>
            <a:r>
              <a:rPr lang="en-US">
                <a:latin typeface="Times New Roman" pitchFamily="18" charset="0"/>
                <a:cs typeface="Times New Roman" pitchFamily="18" charset="0"/>
              </a:rPr>
              <a:t> </a:t>
            </a:r>
            <a:r>
              <a:rPr lang="en-US" err="1">
                <a:latin typeface="Times New Roman" pitchFamily="18" charset="0"/>
                <a:cs typeface="Times New Roman" pitchFamily="18" charset="0"/>
              </a:rPr>
              <a:t>tài</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1077238" y="2091847"/>
            <a:ext cx="9831554" cy="4321479"/>
          </a:xfrm>
        </p:spPr>
        <p:txBody>
          <a:bodyPr>
            <a:normAutofit/>
          </a:bodyPr>
          <a:lstStyle/>
          <a:p>
            <a:pPr marL="457200" indent="-457200">
              <a:lnSpc>
                <a:spcPct val="120000"/>
              </a:lnSpc>
              <a:spcBef>
                <a:spcPts val="600"/>
              </a:spcBef>
              <a:buAutoNum type="arabicPeriod"/>
            </a:pPr>
            <a:r>
              <a:rPr lang="en-US" sz="3100" b="1" u="sng" err="1">
                <a:solidFill>
                  <a:schemeClr val="tx2"/>
                </a:solidFill>
                <a:latin typeface="Times New Roman" panose="02020603050405020304" pitchFamily="18" charset="0"/>
                <a:cs typeface="Times New Roman" pitchFamily="18" charset="0"/>
              </a:rPr>
              <a:t>Đặt</a:t>
            </a:r>
            <a:r>
              <a:rPr lang="en-US" sz="3100" b="1" u="sng">
                <a:solidFill>
                  <a:schemeClr val="tx2"/>
                </a:solidFill>
                <a:latin typeface="Times New Roman" pitchFamily="18" charset="0"/>
                <a:cs typeface="Times New Roman" pitchFamily="18" charset="0"/>
              </a:rPr>
              <a:t> </a:t>
            </a:r>
            <a:r>
              <a:rPr lang="en-US" sz="3100" b="1" u="sng" err="1">
                <a:solidFill>
                  <a:schemeClr val="tx2"/>
                </a:solidFill>
                <a:latin typeface="Times New Roman" pitchFamily="18" charset="0"/>
                <a:cs typeface="Times New Roman" pitchFamily="18" charset="0"/>
              </a:rPr>
              <a:t>vấn</a:t>
            </a:r>
            <a:r>
              <a:rPr lang="en-US" sz="3100" b="1" u="sng">
                <a:solidFill>
                  <a:schemeClr val="tx2"/>
                </a:solidFill>
                <a:latin typeface="Times New Roman" pitchFamily="18" charset="0"/>
                <a:cs typeface="Times New Roman" pitchFamily="18" charset="0"/>
              </a:rPr>
              <a:t> </a:t>
            </a:r>
            <a:r>
              <a:rPr lang="en-US" sz="3100" b="1" u="sng" err="1">
                <a:solidFill>
                  <a:schemeClr val="tx2"/>
                </a:solidFill>
                <a:latin typeface="Times New Roman" pitchFamily="18" charset="0"/>
                <a:cs typeface="Times New Roman" pitchFamily="18" charset="0"/>
              </a:rPr>
              <a:t>đề</a:t>
            </a:r>
            <a:r>
              <a:rPr lang="en-US" sz="3100" b="1">
                <a:solidFill>
                  <a:schemeClr val="tx2"/>
                </a:solidFill>
                <a:latin typeface="Times New Roman" pitchFamily="18" charset="0"/>
                <a:cs typeface="Times New Roman" pitchFamily="18" charset="0"/>
              </a:rPr>
              <a:t>:</a:t>
            </a:r>
          </a:p>
          <a:p>
            <a:pPr>
              <a:lnSpc>
                <a:spcPct val="120000"/>
              </a:lnSpc>
              <a:spcBef>
                <a:spcPts val="600"/>
              </a:spcBef>
            </a:pPr>
            <a:r>
              <a:rPr lang="en-US" sz="2000">
                <a:solidFill>
                  <a:schemeClr val="tx2"/>
                </a:solidFill>
                <a:latin typeface="Times New Roman" panose="02020603050405020304" pitchFamily="18" charset="0"/>
                <a:cs typeface="Times New Roman" panose="02020603050405020304" pitchFamily="18" charset="0"/>
              </a:rPr>
              <a:t> </a:t>
            </a:r>
            <a:r>
              <a:rPr lang="en-US" sz="2000" err="1">
                <a:solidFill>
                  <a:schemeClr val="tx2"/>
                </a:solidFill>
                <a:latin typeface="Times New Roman" pitchFamily="18" charset="0"/>
                <a:cs typeface="Times New Roman" pitchFamily="18" charset="0"/>
              </a:rPr>
              <a:t>Với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nghệ</a:t>
            </a:r>
            <a:r>
              <a:rPr lang="en-US" sz="2000">
                <a:solidFill>
                  <a:schemeClr val="tx2"/>
                </a:solidFill>
                <a:latin typeface="Times New Roman" pitchFamily="18" charset="0"/>
                <a:cs typeface="Times New Roman" pitchFamily="18" charset="0"/>
              </a:rPr>
              <a:t> 4.0 </a:t>
            </a:r>
            <a:r>
              <a:rPr lang="en-US" sz="2000" err="1">
                <a:solidFill>
                  <a:schemeClr val="tx2"/>
                </a:solidFill>
                <a:latin typeface="Times New Roman" pitchFamily="18" charset="0"/>
                <a:cs typeface="Times New Roman" pitchFamily="18" charset="0"/>
              </a:rPr>
              <a:t>như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hiện</a:t>
            </a:r>
            <a:r>
              <a:rPr lang="en-US" sz="2000">
                <a:solidFill>
                  <a:schemeClr val="tx2"/>
                </a:solidFill>
                <a:latin typeface="Times New Roman" pitchFamily="18" charset="0"/>
                <a:cs typeface="Times New Roman" pitchFamily="18" charset="0"/>
              </a:rPr>
              <a:t> nay, </a:t>
            </a:r>
            <a:r>
              <a:rPr lang="en-US" sz="2000" err="1">
                <a:solidFill>
                  <a:schemeClr val="tx2"/>
                </a:solidFill>
                <a:latin typeface="Times New Roman" pitchFamily="18" charset="0"/>
                <a:cs typeface="Times New Roman" pitchFamily="18" charset="0"/>
              </a:rPr>
              <a:t>bất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kì</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lĩnh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nào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cũng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nghê</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thông</a:t>
            </a:r>
            <a:r>
              <a:rPr lang="en-US" sz="2000">
                <a:solidFill>
                  <a:schemeClr val="tx2"/>
                </a:solidFill>
                <a:latin typeface="Times New Roman" pitchFamily="18" charset="0"/>
                <a:cs typeface="Times New Roman" pitchFamily="18" charset="0"/>
              </a:rPr>
              <a:t> tin </a:t>
            </a:r>
            <a:r>
              <a:rPr lang="en-US" sz="2000" err="1">
                <a:solidFill>
                  <a:schemeClr val="tx2"/>
                </a:solidFill>
                <a:latin typeface="Times New Roman" pitchFamily="18" charset="0"/>
                <a:cs typeface="Times New Roman" pitchFamily="18" charset="0"/>
              </a:rPr>
              <a:t>để</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quyết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mềm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tuyến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đang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được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rất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nhiều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người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cũng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quan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tâm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Đối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thuộc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diện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chính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sách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trường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học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nói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chung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trường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học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Phạm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Kỹ</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Thuật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nói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riêng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cũng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đến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thông</a:t>
            </a:r>
            <a:r>
              <a:rPr lang="en-US" sz="2000">
                <a:solidFill>
                  <a:schemeClr val="tx2"/>
                </a:solidFill>
                <a:latin typeface="Times New Roman" pitchFamily="18" charset="0"/>
                <a:cs typeface="Times New Roman" pitchFamily="18" charset="0"/>
              </a:rPr>
              <a:t> tin </a:t>
            </a:r>
            <a:r>
              <a:rPr lang="en-US" sz="2000" err="1">
                <a:solidFill>
                  <a:schemeClr val="tx2"/>
                </a:solidFill>
                <a:latin typeface="Times New Roman" pitchFamily="18" charset="0"/>
                <a:cs typeface="Times New Roman" pitchFamily="18" charset="0"/>
              </a:rPr>
              <a:t>hỗ</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trợ</a:t>
            </a:r>
            <a:r>
              <a:rPr lang="en-US" sz="2000">
                <a:solidFill>
                  <a:schemeClr val="tx2"/>
                </a:solidFill>
                <a:latin typeface="Times New Roman" pitchFamily="18" charset="0"/>
                <a:cs typeface="Times New Roman" pitchFamily="18" charset="0"/>
              </a:rPr>
              <a:t>.</a:t>
            </a:r>
          </a:p>
          <a:p>
            <a:pPr>
              <a:lnSpc>
                <a:spcPct val="120000"/>
              </a:lnSpc>
              <a:spcBef>
                <a:spcPts val="600"/>
              </a:spcBef>
            </a:pPr>
            <a:r>
              <a:rPr lang="en-US" sz="2000" err="1">
                <a:solidFill>
                  <a:schemeClr val="tx2"/>
                </a:solidFill>
                <a:latin typeface="Times New Roman" pitchFamily="18" charset="0"/>
                <a:cs typeface="Times New Roman" pitchFamily="18" charset="0"/>
              </a:rPr>
              <a:t>Với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số</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lượng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ngày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càng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tăng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thì</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nhận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xét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đánh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giá</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tiền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độ</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của</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bị</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quá</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dẫn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đến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việc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gây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áp</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giảng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hướng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dẫn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nhiều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không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thể</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báo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một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cách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thuận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Vì</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vậy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một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hiệu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thực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sự</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thiết</a:t>
            </a:r>
            <a:r>
              <a:rPr lang="en-US" sz="2000">
                <a:solidFill>
                  <a:schemeClr val="tx2"/>
                </a:solidFill>
                <a:latin typeface="Times New Roman" pitchFamily="18" charset="0"/>
                <a:cs typeface="Times New Roman" pitchFamily="18" charset="0"/>
              </a:rPr>
              <a:t>.</a:t>
            </a:r>
          </a:p>
        </p:txBody>
      </p:sp>
    </p:spTree>
    <p:extLst>
      <p:ext uri="{BB962C8B-B14F-4D97-AF65-F5344CB8AC3E}">
        <p14:creationId xmlns:p14="http://schemas.microsoft.com/office/powerpoint/2010/main" val="207120828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6" name="Rectangle 5">
            <a:extLst>
              <a:ext uri="{FF2B5EF4-FFF2-40B4-BE49-F238E27FC236}">
                <a16:creationId xmlns:a16="http://schemas.microsoft.com/office/drawing/2014/main" id="{BDE95874-EB71-4374-846E-6C7B82711995}"/>
              </a:ext>
            </a:extLst>
          </p:cNvPr>
          <p:cNvSpPr/>
          <p:nvPr/>
        </p:nvSpPr>
        <p:spPr>
          <a:xfrm>
            <a:off x="991252" y="1970641"/>
            <a:ext cx="4655442" cy="461665"/>
          </a:xfrm>
          <a:prstGeom prst="rect">
            <a:avLst/>
          </a:prstGeom>
        </p:spPr>
        <p:txBody>
          <a:bodyPr wrap="none">
            <a:spAutoFit/>
          </a:bodyPr>
          <a:lstStyle/>
          <a:p>
            <a:r>
              <a:rPr lang="en-US" sz="2400" b="1">
                <a:latin typeface="Times New Roman" pitchFamily="18" charset="0"/>
                <a:cs typeface="Times New Roman" pitchFamily="18" charset="0"/>
              </a:rPr>
              <a:t>6.8 Quản lý sinh viên (Giảng viên)</a:t>
            </a:r>
            <a:endParaRPr lang="en-US" sz="2400" b="1"/>
          </a:p>
        </p:txBody>
      </p:sp>
      <p:pic>
        <p:nvPicPr>
          <p:cNvPr id="8" name="Picture 7">
            <a:extLst>
              <a:ext uri="{FF2B5EF4-FFF2-40B4-BE49-F238E27FC236}">
                <a16:creationId xmlns:a16="http://schemas.microsoft.com/office/drawing/2014/main" id="{7335AFCD-F990-49A9-826B-932AC6552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650" y="2505457"/>
            <a:ext cx="7124700" cy="3886200"/>
          </a:xfrm>
          <a:prstGeom prst="rect">
            <a:avLst/>
          </a:prstGeom>
        </p:spPr>
      </p:pic>
    </p:spTree>
    <p:extLst>
      <p:ext uri="{BB962C8B-B14F-4D97-AF65-F5344CB8AC3E}">
        <p14:creationId xmlns:p14="http://schemas.microsoft.com/office/powerpoint/2010/main" val="5749219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6BF674CC-368A-4BA8-B3B4-27E73C08C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983" y="2508250"/>
            <a:ext cx="7744884" cy="4008916"/>
          </a:xfrm>
          <a:prstGeom prst="rect">
            <a:avLst/>
          </a:prstGeom>
        </p:spPr>
      </p:pic>
      <p:sp>
        <p:nvSpPr>
          <p:cNvPr id="5" name="Rectangle 4">
            <a:extLst>
              <a:ext uri="{FF2B5EF4-FFF2-40B4-BE49-F238E27FC236}">
                <a16:creationId xmlns:a16="http://schemas.microsoft.com/office/drawing/2014/main" id="{B5030FF0-A890-47CB-962C-D38025820A48}"/>
              </a:ext>
            </a:extLst>
          </p:cNvPr>
          <p:cNvSpPr/>
          <p:nvPr/>
        </p:nvSpPr>
        <p:spPr>
          <a:xfrm>
            <a:off x="991252" y="1970641"/>
            <a:ext cx="4209807"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6.9 Quản lý đề tài (Giảng viên)</a:t>
            </a:r>
            <a:endParaRPr lang="en-US" sz="2400" b="1">
              <a:solidFill>
                <a:schemeClr val="bg1"/>
              </a:solidFill>
            </a:endParaRPr>
          </a:p>
        </p:txBody>
      </p:sp>
    </p:spTree>
    <p:extLst>
      <p:ext uri="{BB962C8B-B14F-4D97-AF65-F5344CB8AC3E}">
        <p14:creationId xmlns:p14="http://schemas.microsoft.com/office/powerpoint/2010/main" val="298910769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4" name="Picture 3">
            <a:extLst>
              <a:ext uri="{FF2B5EF4-FFF2-40B4-BE49-F238E27FC236}">
                <a16:creationId xmlns:a16="http://schemas.microsoft.com/office/drawing/2014/main" id="{3A762861-73AD-4503-8F0B-39814B7A9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139" y="2578100"/>
            <a:ext cx="7124700" cy="3886200"/>
          </a:xfrm>
          <a:prstGeom prst="rect">
            <a:avLst/>
          </a:prstGeom>
        </p:spPr>
      </p:pic>
      <p:sp>
        <p:nvSpPr>
          <p:cNvPr id="5" name="Rectangle 4">
            <a:extLst>
              <a:ext uri="{FF2B5EF4-FFF2-40B4-BE49-F238E27FC236}">
                <a16:creationId xmlns:a16="http://schemas.microsoft.com/office/drawing/2014/main" id="{B9C7D19D-CA39-4931-A59C-E60DAD1E9948}"/>
              </a:ext>
            </a:extLst>
          </p:cNvPr>
          <p:cNvSpPr/>
          <p:nvPr/>
        </p:nvSpPr>
        <p:spPr>
          <a:xfrm>
            <a:off x="991252" y="1970641"/>
            <a:ext cx="3734164"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6.10 Trò chuyện trực tuyến</a:t>
            </a:r>
            <a:endParaRPr lang="en-US" sz="2400" b="1">
              <a:solidFill>
                <a:schemeClr val="bg1"/>
              </a:solidFill>
            </a:endParaRPr>
          </a:p>
        </p:txBody>
      </p:sp>
    </p:spTree>
    <p:extLst>
      <p:ext uri="{BB962C8B-B14F-4D97-AF65-F5344CB8AC3E}">
        <p14:creationId xmlns:p14="http://schemas.microsoft.com/office/powerpoint/2010/main" val="3916814230"/>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301" y="466343"/>
            <a:ext cx="11010377" cy="1287301"/>
          </a:xfrm>
        </p:spPr>
        <p:txBody>
          <a:bodyPr>
            <a:normAutofit/>
          </a:bodyPr>
          <a:lstStyle/>
          <a:p>
            <a:r>
              <a:rPr lang="en-US">
                <a:latin typeface="Times New Roman" pitchFamily="18" charset="0"/>
                <a:cs typeface="Times New Roman" pitchFamily="18" charset="0"/>
              </a:rPr>
              <a:t>6. DEMO hệ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sz="2400">
                <a:latin typeface="Times New Roman" pitchFamily="18" charset="0"/>
                <a:cs typeface="Times New Roman" pitchFamily="18" charset="0"/>
              </a:rPr>
              <a:t>	</a:t>
            </a:r>
          </a:p>
        </p:txBody>
      </p:sp>
      <p:pic>
        <p:nvPicPr>
          <p:cNvPr id="8" name="Picture 7">
            <a:extLst>
              <a:ext uri="{FF2B5EF4-FFF2-40B4-BE49-F238E27FC236}">
                <a16:creationId xmlns:a16="http://schemas.microsoft.com/office/drawing/2014/main" id="{DB0FF5D4-B2DB-44CC-A4F4-7591A6661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269" y="2514589"/>
            <a:ext cx="8144439" cy="4215734"/>
          </a:xfrm>
          <a:prstGeom prst="rect">
            <a:avLst/>
          </a:prstGeom>
        </p:spPr>
      </p:pic>
      <p:sp>
        <p:nvSpPr>
          <p:cNvPr id="9" name="Rectangle 8">
            <a:extLst>
              <a:ext uri="{FF2B5EF4-FFF2-40B4-BE49-F238E27FC236}">
                <a16:creationId xmlns:a16="http://schemas.microsoft.com/office/drawing/2014/main" id="{4C9C7228-0693-4484-A5C0-909BB2132B23}"/>
              </a:ext>
            </a:extLst>
          </p:cNvPr>
          <p:cNvSpPr/>
          <p:nvPr/>
        </p:nvSpPr>
        <p:spPr>
          <a:xfrm>
            <a:off x="991252" y="1970641"/>
            <a:ext cx="4160113" cy="461665"/>
          </a:xfrm>
          <a:prstGeom prst="rect">
            <a:avLst/>
          </a:prstGeom>
        </p:spPr>
        <p:txBody>
          <a:bodyPr wrap="none">
            <a:spAutoFit/>
          </a:bodyPr>
          <a:lstStyle/>
          <a:p>
            <a:r>
              <a:rPr lang="en-US" sz="2400" b="1">
                <a:latin typeface="Times New Roman" pitchFamily="18" charset="0"/>
                <a:cs typeface="Times New Roman" pitchFamily="18" charset="0"/>
              </a:rPr>
              <a:t>6.10 Quản lý đề tài (Sinh viên)</a:t>
            </a:r>
            <a:endParaRPr lang="en-US" sz="2400" b="1"/>
          </a:p>
        </p:txBody>
      </p:sp>
    </p:spTree>
    <p:extLst>
      <p:ext uri="{BB962C8B-B14F-4D97-AF65-F5344CB8AC3E}">
        <p14:creationId xmlns:p14="http://schemas.microsoft.com/office/powerpoint/2010/main" val="112251121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0156" y="3053834"/>
            <a:ext cx="9184344" cy="830997"/>
          </a:xfrm>
          <a:prstGeom prst="rect">
            <a:avLst/>
          </a:prstGeom>
          <a:ln w="38100">
            <a:solidFill>
              <a:schemeClr val="tx1"/>
            </a:solidFill>
          </a:ln>
        </p:spPr>
        <p:txBody>
          <a:bodyPr wrap="square">
            <a:spAutoFit/>
          </a:bodyPr>
          <a:lstStyle/>
          <a:p>
            <a:pPr algn="ctr"/>
            <a:r>
              <a:rPr lang="en-US" sz="4800">
                <a:solidFill>
                  <a:schemeClr val="bg1"/>
                </a:solidFill>
                <a:effectLst>
                  <a:outerShdw blurRad="50800" dist="38100" dir="13500000" algn="br" rotWithShape="0">
                    <a:prstClr val="black">
                      <a:alpha val="40000"/>
                    </a:prstClr>
                  </a:outerShdw>
                </a:effectLst>
                <a:latin typeface=".VnBlack" panose="020B7200000000000000" pitchFamily="34" charset="0"/>
              </a:rPr>
              <a:t>Thank you for Watching!</a:t>
            </a:r>
          </a:p>
        </p:txBody>
      </p:sp>
    </p:spTree>
    <p:extLst>
      <p:ext uri="{BB962C8B-B14F-4D97-AF65-F5344CB8AC3E}">
        <p14:creationId xmlns:p14="http://schemas.microsoft.com/office/powerpoint/2010/main" val="33506443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2. </a:t>
            </a:r>
            <a:r>
              <a:rPr lang="en-US" err="1">
                <a:latin typeface="Times New Roman" pitchFamily="18" charset="0"/>
                <a:cs typeface="Times New Roman" pitchFamily="18" charset="0"/>
              </a:rPr>
              <a:t>Mục</a:t>
            </a:r>
            <a:r>
              <a:rPr lang="en-US">
                <a:latin typeface="Times New Roman" pitchFamily="18" charset="0"/>
                <a:cs typeface="Times New Roman" pitchFamily="18" charset="0"/>
              </a:rPr>
              <a:t> </a:t>
            </a:r>
            <a:r>
              <a:rPr lang="en-US" err="1">
                <a:latin typeface="Times New Roman" pitchFamily="18" charset="0"/>
                <a:cs typeface="Times New Roman" pitchFamily="18" charset="0"/>
              </a:rPr>
              <a:t>tiêu</a:t>
            </a:r>
            <a:r>
              <a:rPr lang="en-US">
                <a:latin typeface="Times New Roman" pitchFamily="18" charset="0"/>
                <a:cs typeface="Times New Roman" pitchFamily="18" charset="0"/>
              </a:rPr>
              <a:t> &amp; </a:t>
            </a:r>
            <a:r>
              <a:rPr lang="en-US" err="1">
                <a:latin typeface="Times New Roman" pitchFamily="18" charset="0"/>
                <a:cs typeface="Times New Roman" pitchFamily="18" charset="0"/>
              </a:rPr>
              <a:t>nhiệm</a:t>
            </a:r>
            <a:r>
              <a:rPr lang="en-US">
                <a:latin typeface="Times New Roman" pitchFamily="18" charset="0"/>
                <a:cs typeface="Times New Roman" pitchFamily="18" charset="0"/>
              </a:rPr>
              <a:t> </a:t>
            </a:r>
            <a:r>
              <a:rPr lang="en-US" err="1">
                <a:latin typeface="Times New Roman" pitchFamily="18" charset="0"/>
                <a:cs typeface="Times New Roman" pitchFamily="18" charset="0"/>
              </a:rPr>
              <a:t>vụ</a:t>
            </a:r>
            <a:r>
              <a:rPr lang="en-US">
                <a:latin typeface="Times New Roman" pitchFamily="18" charset="0"/>
                <a:cs typeface="Times New Roman" pitchFamily="18" charset="0"/>
              </a:rPr>
              <a:t> </a:t>
            </a:r>
            <a:r>
              <a:rPr lang="en-US" err="1">
                <a:latin typeface="Times New Roman" pitchFamily="18" charset="0"/>
                <a:cs typeface="Times New Roman" pitchFamily="18" charset="0"/>
              </a:rPr>
              <a:t>của</a:t>
            </a:r>
            <a:r>
              <a:rPr lang="en-US">
                <a:latin typeface="Times New Roman" pitchFamily="18" charset="0"/>
                <a:cs typeface="Times New Roman" pitchFamily="18" charset="0"/>
              </a:rPr>
              <a:t> </a:t>
            </a:r>
            <a:r>
              <a:rPr lang="en-US" err="1">
                <a:latin typeface="Times New Roman" pitchFamily="18" charset="0"/>
                <a:cs typeface="Times New Roman" pitchFamily="18" charset="0"/>
              </a:rPr>
              <a:t>hệ</a:t>
            </a:r>
            <a:r>
              <a:rPr lang="en-US">
                <a:latin typeface="Times New Roman" pitchFamily="18" charset="0"/>
                <a:cs typeface="Times New Roman" pitchFamily="18" charset="0"/>
              </a:rPr>
              <a:t> </a:t>
            </a:r>
            <a:r>
              <a:rPr lang="en-US" err="1">
                <a:latin typeface="Times New Roman" pitchFamily="18" charset="0"/>
                <a:cs typeface="Times New Roman" pitchFamily="18" charset="0"/>
              </a:rPr>
              <a:t>thống</a:t>
            </a:r>
            <a:r>
              <a:rPr lang="en-US">
                <a:latin typeface="Times New Roman" pitchFamily="18" charset="0"/>
                <a:cs typeface="Times New Roman" pitchFamily="18" charset="0"/>
              </a:rPr>
              <a:t>:</a:t>
            </a:r>
            <a:endParaRPr lang="en-US"/>
          </a:p>
        </p:txBody>
      </p:sp>
      <p:sp>
        <p:nvSpPr>
          <p:cNvPr id="3" name="Content Placeholder 2"/>
          <p:cNvSpPr>
            <a:spLocks noGrp="1"/>
          </p:cNvSpPr>
          <p:nvPr>
            <p:ph idx="1"/>
          </p:nvPr>
        </p:nvSpPr>
        <p:spPr>
          <a:xfrm>
            <a:off x="940904" y="2011680"/>
            <a:ext cx="10046095" cy="4206240"/>
          </a:xfrm>
        </p:spPr>
        <p:txBody>
          <a:bodyPr/>
          <a:lstStyle/>
          <a:p>
            <a:pPr marL="0" indent="0">
              <a:buNone/>
            </a:pPr>
            <a:r>
              <a:rPr lang="en-US" sz="2400" b="1">
                <a:solidFill>
                  <a:schemeClr val="tx2"/>
                </a:solidFill>
                <a:latin typeface="Times New Roman" pitchFamily="18" charset="0"/>
                <a:cs typeface="Times New Roman" pitchFamily="18" charset="0"/>
              </a:rPr>
              <a:t>2.1. </a:t>
            </a:r>
            <a:r>
              <a:rPr lang="en-US" sz="2400" b="1" u="sng" err="1">
                <a:solidFill>
                  <a:schemeClr val="tx2"/>
                </a:solidFill>
                <a:latin typeface="Times New Roman" pitchFamily="18" charset="0"/>
                <a:cs typeface="Times New Roman" pitchFamily="18" charset="0"/>
              </a:rPr>
              <a:t>Mục</a:t>
            </a:r>
            <a:r>
              <a:rPr lang="en-US" sz="2400" b="1" u="sng">
                <a:solidFill>
                  <a:schemeClr val="tx2"/>
                </a:solidFill>
                <a:latin typeface="Times New Roman" pitchFamily="18" charset="0"/>
                <a:cs typeface="Times New Roman" pitchFamily="18" charset="0"/>
              </a:rPr>
              <a:t> </a:t>
            </a:r>
            <a:r>
              <a:rPr lang="en-US" sz="2400" b="1" u="sng" err="1">
                <a:solidFill>
                  <a:schemeClr val="tx2"/>
                </a:solidFill>
                <a:latin typeface="Times New Roman" pitchFamily="18" charset="0"/>
                <a:cs typeface="Times New Roman" pitchFamily="18" charset="0"/>
              </a:rPr>
              <a:t>tiêu</a:t>
            </a:r>
            <a:r>
              <a:rPr lang="en-US" sz="2400" b="1" u="sng">
                <a:solidFill>
                  <a:schemeClr val="tx2"/>
                </a:solidFill>
                <a:latin typeface="Times New Roman" pitchFamily="18" charset="0"/>
                <a:cs typeface="Times New Roman" pitchFamily="18" charset="0"/>
              </a:rPr>
              <a:t>:</a:t>
            </a:r>
          </a:p>
          <a:p>
            <a:pPr marL="0" indent="0">
              <a:buNone/>
            </a:pP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Phân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tích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xây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dựng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Quản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lý</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tối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nghiệp</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dành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trường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học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Sư</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phạm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Kỹ</a:t>
            </a:r>
            <a:r>
              <a:rPr lang="en-US" sz="2000">
                <a:solidFill>
                  <a:schemeClr val="tx2"/>
                </a:solidFill>
                <a:latin typeface="Times New Roman" pitchFamily="18" charset="0"/>
                <a:cs typeface="Times New Roman" pitchFamily="18" charset="0"/>
              </a:rPr>
              <a:t> thuật - </a:t>
            </a:r>
            <a:r>
              <a:rPr lang="en-US" sz="2000" err="1">
                <a:solidFill>
                  <a:schemeClr val="tx2"/>
                </a:solidFill>
                <a:latin typeface="Times New Roman" pitchFamily="18" charset="0"/>
                <a:cs typeface="Times New Roman" pitchFamily="18" charset="0"/>
              </a:rPr>
              <a:t>góp</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phần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nâng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cao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sự</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tiện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lợi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cho</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những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sinh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làm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đồ</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án</a:t>
            </a:r>
            <a:r>
              <a:rPr lang="en-US" sz="2000">
                <a:solidFill>
                  <a:schemeClr val="tx2"/>
                </a:solidFill>
                <a:latin typeface="Times New Roman" pitchFamily="18" charset="0"/>
                <a:cs typeface="Times New Roman" pitchFamily="18" charset="0"/>
              </a:rPr>
              <a:t> cũng như giảng </a:t>
            </a:r>
            <a:r>
              <a:rPr lang="en-US" sz="2000" err="1">
                <a:solidFill>
                  <a:schemeClr val="tx2"/>
                </a:solidFill>
                <a:latin typeface="Times New Roman" pitchFamily="18" charset="0"/>
                <a:cs typeface="Times New Roman" pitchFamily="18" charset="0"/>
              </a:rPr>
              <a:t>viên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hướng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dẫn</a:t>
            </a:r>
            <a:r>
              <a:rPr lang="en-US" sz="2000">
                <a:solidFill>
                  <a:schemeClr val="tx2"/>
                </a:solidFill>
                <a:latin typeface="Times New Roman" pitchFamily="18" charset="0"/>
                <a:cs typeface="Times New Roman" pitchFamily="18" charset="0"/>
              </a:rPr>
              <a:t> giúp </a:t>
            </a:r>
            <a:r>
              <a:rPr lang="en-US" sz="2000" err="1">
                <a:solidFill>
                  <a:schemeClr val="tx2"/>
                </a:solidFill>
                <a:latin typeface="Times New Roman" pitchFamily="18" charset="0"/>
                <a:cs typeface="Times New Roman" pitchFamily="18" charset="0"/>
              </a:rPr>
              <a:t>tiết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kiệm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gian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sức</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trong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thời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đại</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công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số</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phát</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triển</a:t>
            </a:r>
            <a:endParaRPr lang="en-US" sz="2000">
              <a:solidFill>
                <a:schemeClr val="tx2"/>
              </a:solidFill>
              <a:latin typeface="Times New Roman" pitchFamily="18" charset="0"/>
              <a:cs typeface="Times New Roman" pitchFamily="18" charset="0"/>
            </a:endParaRPr>
          </a:p>
          <a:p>
            <a:pPr marL="0" indent="0">
              <a:buNone/>
            </a:pPr>
            <a:r>
              <a:rPr lang="en-US" sz="1800">
                <a:solidFill>
                  <a:schemeClr val="tx2"/>
                </a:solidFill>
                <a:latin typeface="Times New Roman" pitchFamily="18" charset="0"/>
                <a:cs typeface="Times New Roman" pitchFamily="18" charset="0"/>
              </a:rPr>
              <a:t>	</a:t>
            </a:r>
          </a:p>
          <a:p>
            <a:pPr marL="0" indent="0">
              <a:buNone/>
            </a:pPr>
            <a:r>
              <a:rPr lang="en-US" sz="2400" b="1">
                <a:solidFill>
                  <a:schemeClr val="tx2"/>
                </a:solidFill>
                <a:latin typeface="Times New Roman" pitchFamily="18" charset="0"/>
                <a:cs typeface="Times New Roman" pitchFamily="18" charset="0"/>
              </a:rPr>
              <a:t>2.2. </a:t>
            </a:r>
            <a:r>
              <a:rPr lang="en-US" sz="2400" b="1" u="sng" err="1">
                <a:solidFill>
                  <a:schemeClr val="tx2"/>
                </a:solidFill>
                <a:latin typeface="Times New Roman" pitchFamily="18" charset="0"/>
                <a:cs typeface="Times New Roman" pitchFamily="18" charset="0"/>
              </a:rPr>
              <a:t>Nhiệm</a:t>
            </a:r>
            <a:r>
              <a:rPr lang="en-US" sz="2400" b="1" u="sng">
                <a:solidFill>
                  <a:schemeClr val="tx2"/>
                </a:solidFill>
                <a:latin typeface="Times New Roman" pitchFamily="18" charset="0"/>
                <a:cs typeface="Times New Roman" pitchFamily="18" charset="0"/>
              </a:rPr>
              <a:t> </a:t>
            </a:r>
            <a:r>
              <a:rPr lang="en-US" sz="2400" b="1" u="sng" err="1">
                <a:solidFill>
                  <a:schemeClr val="tx2"/>
                </a:solidFill>
                <a:latin typeface="Times New Roman" pitchFamily="18" charset="0"/>
                <a:cs typeface="Times New Roman" pitchFamily="18" charset="0"/>
              </a:rPr>
              <a:t>vụ</a:t>
            </a:r>
            <a:r>
              <a:rPr lang="en-US" sz="2400" b="1" u="sng">
                <a:solidFill>
                  <a:schemeClr val="tx2"/>
                </a:solidFill>
                <a:latin typeface="Times New Roman" pitchFamily="18" charset="0"/>
                <a:cs typeface="Times New Roman" pitchFamily="18" charset="0"/>
              </a:rPr>
              <a:t>:</a:t>
            </a:r>
          </a:p>
          <a:p>
            <a:pPr marL="0" indent="0">
              <a:buNone/>
            </a:pPr>
            <a:r>
              <a:rPr lang="en-US" sz="24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Nghiên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cứu</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và</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nắm</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vững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quá</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trình</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xây</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dưng</a:t>
            </a:r>
            <a:r>
              <a:rPr lang="en-US" sz="2000">
                <a:solidFill>
                  <a:schemeClr val="tx2"/>
                </a:solidFill>
                <a:latin typeface="Times New Roman" pitchFamily="18" charset="0"/>
                <a:cs typeface="Times New Roman" pitchFamily="18" charset="0"/>
              </a:rPr>
              <a:t> 1 </a:t>
            </a:r>
            <a:r>
              <a:rPr lang="en-US" sz="2000" err="1">
                <a:solidFill>
                  <a:schemeClr val="tx2"/>
                </a:solidFill>
                <a:latin typeface="Times New Roman" pitchFamily="18" charset="0"/>
                <a:cs typeface="Times New Roman" pitchFamily="18" charset="0"/>
              </a:rPr>
              <a:t>hệ</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thống</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hoàn</a:t>
            </a:r>
            <a:r>
              <a:rPr lang="en-US" sz="2000">
                <a:solidFill>
                  <a:schemeClr val="tx2"/>
                </a:solidFill>
                <a:latin typeface="Times New Roman" pitchFamily="18" charset="0"/>
                <a:cs typeface="Times New Roman" pitchFamily="18" charset="0"/>
              </a:rPr>
              <a:t> </a:t>
            </a:r>
            <a:r>
              <a:rPr lang="en-US" sz="2000" err="1">
                <a:solidFill>
                  <a:schemeClr val="tx2"/>
                </a:solidFill>
                <a:latin typeface="Times New Roman" pitchFamily="18" charset="0"/>
                <a:cs typeface="Times New Roman" pitchFamily="18" charset="0"/>
              </a:rPr>
              <a:t>chỉnh</a:t>
            </a:r>
            <a:r>
              <a:rPr lang="en-US" sz="2000">
                <a:solidFill>
                  <a:schemeClr val="tx2"/>
                </a:solidFill>
                <a:latin typeface="Times New Roman" pitchFamily="18" charset="0"/>
                <a:cs typeface="Times New Roman" pitchFamily="18" charset="0"/>
              </a:rPr>
              <a:t>.</a:t>
            </a:r>
          </a:p>
          <a:p>
            <a:pPr marL="0" indent="0">
              <a:buNone/>
            </a:pPr>
            <a:endParaRPr lang="en-US" sz="1800">
              <a:solidFill>
                <a:schemeClr val="tx2"/>
              </a:solidFill>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a:p>
            <a:pPr marL="0" indent="0">
              <a:buNone/>
            </a:pPr>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2564383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Đối</a:t>
            </a:r>
            <a:r>
              <a:rPr lang="en-US">
                <a:latin typeface="Times New Roman" pitchFamily="18" charset="0"/>
                <a:cs typeface="Times New Roman" pitchFamily="18" charset="0"/>
              </a:rPr>
              <a:t> </a:t>
            </a:r>
            <a:r>
              <a:rPr lang="en-US" err="1">
                <a:latin typeface="Times New Roman" pitchFamily="18" charset="0"/>
                <a:cs typeface="Times New Roman" pitchFamily="18" charset="0"/>
              </a:rPr>
              <a:t>tượng</a:t>
            </a:r>
            <a:r>
              <a:rPr lang="en-US">
                <a:latin typeface="Times New Roman" pitchFamily="18" charset="0"/>
                <a:cs typeface="Times New Roman" pitchFamily="18" charset="0"/>
              </a:rPr>
              <a:t> &amp; </a:t>
            </a:r>
            <a:r>
              <a:rPr lang="en-US" err="1">
                <a:latin typeface="Times New Roman" pitchFamily="18" charset="0"/>
                <a:cs typeface="Times New Roman" pitchFamily="18" charset="0"/>
              </a:rPr>
              <a:t>Phạm</a:t>
            </a:r>
            <a:r>
              <a:rPr lang="en-US">
                <a:latin typeface="Times New Roman" pitchFamily="18" charset="0"/>
                <a:cs typeface="Times New Roman" pitchFamily="18" charset="0"/>
              </a:rPr>
              <a:t> vi </a:t>
            </a:r>
            <a:r>
              <a:rPr lang="en-US" err="1">
                <a:latin typeface="Times New Roman" pitchFamily="18" charset="0"/>
                <a:cs typeface="Times New Roman" pitchFamily="18" charset="0"/>
              </a:rPr>
              <a:t>nghiên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cứu</a:t>
            </a:r>
            <a:r>
              <a:rPr lang="en-US">
                <a:latin typeface="Times New Roman" pitchFamily="18" charset="0"/>
                <a:cs typeface="Times New Roman" pitchFamily="18" charset="0"/>
              </a:rPr>
              <a:t>:</a:t>
            </a:r>
          </a:p>
        </p:txBody>
      </p:sp>
      <p:sp>
        <p:nvSpPr>
          <p:cNvPr id="3" name="Content Placeholder 2"/>
          <p:cNvSpPr>
            <a:spLocks noGrp="1"/>
          </p:cNvSpPr>
          <p:nvPr>
            <p:ph idx="1"/>
          </p:nvPr>
        </p:nvSpPr>
        <p:spPr/>
        <p:txBody>
          <a:bodyPr/>
          <a:lstStyle/>
          <a:p>
            <a:pPr marL="0" indent="0">
              <a:buNone/>
            </a:pPr>
            <a:r>
              <a:rPr lang="en-US" sz="2400" b="1">
                <a:solidFill>
                  <a:schemeClr val="bg1"/>
                </a:solidFill>
                <a:latin typeface="Times New Roman" pitchFamily="18" charset="0"/>
                <a:cs typeface="Times New Roman" pitchFamily="18" charset="0"/>
              </a:rPr>
              <a:t>3.1. </a:t>
            </a:r>
            <a:r>
              <a:rPr lang="en-US" sz="2400" b="1" err="1">
                <a:solidFill>
                  <a:schemeClr val="bg1"/>
                </a:solidFill>
                <a:latin typeface="Times New Roman" pitchFamily="18" charset="0"/>
                <a:cs typeface="Times New Roman" pitchFamily="18" charset="0"/>
              </a:rPr>
              <a:t>Đối</a:t>
            </a:r>
            <a:r>
              <a:rPr lang="en-US" sz="2400" b="1">
                <a:solidFill>
                  <a:schemeClr val="bg1"/>
                </a:solidFill>
                <a:latin typeface="Times New Roman" pitchFamily="18" charset="0"/>
                <a:cs typeface="Times New Roman" pitchFamily="18" charset="0"/>
              </a:rPr>
              <a:t> </a:t>
            </a:r>
            <a:r>
              <a:rPr lang="en-US" sz="2400" b="1" err="1">
                <a:solidFill>
                  <a:schemeClr val="bg1"/>
                </a:solidFill>
                <a:latin typeface="Times New Roman" pitchFamily="18" charset="0"/>
                <a:cs typeface="Times New Roman" pitchFamily="18" charset="0"/>
              </a:rPr>
              <a:t>tượng</a:t>
            </a:r>
            <a:r>
              <a:rPr lang="en-US" sz="2400" b="1">
                <a:solidFill>
                  <a:schemeClr val="bg1"/>
                </a:solidFill>
                <a:latin typeface="Times New Roman" pitchFamily="18" charset="0"/>
                <a:cs typeface="Times New Roman" pitchFamily="18" charset="0"/>
              </a:rPr>
              <a:t>:</a:t>
            </a:r>
          </a:p>
          <a:p>
            <a:pPr lvl="0"/>
            <a:r>
              <a:rPr lang="en-US" b="1" err="1">
                <a:solidFill>
                  <a:schemeClr val="bg1"/>
                </a:solidFill>
                <a:latin typeface="Times New Roman" pitchFamily="18" charset="0"/>
                <a:cs typeface="Times New Roman" pitchFamily="18" charset="0"/>
              </a:rPr>
              <a:t>Giảng</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viên</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hướng</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dẫn</a:t>
            </a:r>
            <a:endParaRPr lang="en-US" b="1">
              <a:solidFill>
                <a:schemeClr val="bg1"/>
              </a:solidFill>
              <a:latin typeface="Times New Roman" pitchFamily="18" charset="0"/>
              <a:cs typeface="Times New Roman" pitchFamily="18" charset="0"/>
            </a:endParaRPr>
          </a:p>
          <a:p>
            <a:pPr lvl="1"/>
            <a:r>
              <a:rPr lang="en-US" sz="2200" err="1">
                <a:solidFill>
                  <a:schemeClr val="bg1"/>
                </a:solidFill>
                <a:latin typeface="Times New Roman" pitchFamily="18" charset="0"/>
                <a:cs typeface="Times New Roman" pitchFamily="18" charset="0"/>
              </a:rPr>
              <a:t>Quản</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lý</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sinh</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viên</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và</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đề</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tài</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đồ</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án</a:t>
            </a:r>
            <a:r>
              <a:rPr lang="en-US" sz="2200">
                <a:solidFill>
                  <a:schemeClr val="bg1"/>
                </a:solidFill>
                <a:latin typeface="Times New Roman" pitchFamily="18" charset="0"/>
                <a:cs typeface="Times New Roman" pitchFamily="18" charset="0"/>
              </a:rPr>
              <a:t>.</a:t>
            </a:r>
          </a:p>
          <a:p>
            <a:pPr lvl="0"/>
            <a:r>
              <a:rPr lang="en-US" b="1" err="1">
                <a:solidFill>
                  <a:schemeClr val="bg1"/>
                </a:solidFill>
                <a:latin typeface="Times New Roman" pitchFamily="18" charset="0"/>
                <a:cs typeface="Times New Roman" pitchFamily="18" charset="0"/>
              </a:rPr>
              <a:t>Sinh</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viên</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trường</a:t>
            </a:r>
            <a:endParaRPr lang="en-US" b="1">
              <a:solidFill>
                <a:schemeClr val="bg1"/>
              </a:solidFill>
              <a:latin typeface="Times New Roman" pitchFamily="18" charset="0"/>
              <a:cs typeface="Times New Roman" pitchFamily="18" charset="0"/>
            </a:endParaRPr>
          </a:p>
          <a:p>
            <a:pPr lvl="1"/>
            <a:r>
              <a:rPr lang="en-US" sz="2200" err="1">
                <a:solidFill>
                  <a:schemeClr val="bg1"/>
                </a:solidFill>
                <a:latin typeface="Times New Roman" pitchFamily="18" charset="0"/>
                <a:cs typeface="Times New Roman" pitchFamily="18" charset="0"/>
              </a:rPr>
              <a:t>Báo</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cáo</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tiến</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độ</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đồ</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án</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lưu</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trữ</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thông</a:t>
            </a:r>
            <a:r>
              <a:rPr lang="en-US" sz="2200">
                <a:solidFill>
                  <a:schemeClr val="bg1"/>
                </a:solidFill>
                <a:latin typeface="Times New Roman" pitchFamily="18" charset="0"/>
                <a:cs typeface="Times New Roman" pitchFamily="18" charset="0"/>
              </a:rPr>
              <a:t> tin.</a:t>
            </a:r>
          </a:p>
          <a:p>
            <a:pPr lvl="0"/>
            <a:r>
              <a:rPr lang="en-US" b="1" err="1">
                <a:solidFill>
                  <a:schemeClr val="bg1"/>
                </a:solidFill>
                <a:latin typeface="Times New Roman" pitchFamily="18" charset="0"/>
                <a:cs typeface="Times New Roman" pitchFamily="18" charset="0"/>
              </a:rPr>
              <a:t>Quản</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trị</a:t>
            </a:r>
            <a:r>
              <a:rPr lang="en-US" b="1">
                <a:solidFill>
                  <a:schemeClr val="bg1"/>
                </a:solidFill>
                <a:latin typeface="Times New Roman" pitchFamily="18" charset="0"/>
                <a:cs typeface="Times New Roman" pitchFamily="18" charset="0"/>
              </a:rPr>
              <a:t> </a:t>
            </a:r>
            <a:r>
              <a:rPr lang="en-US" b="1" err="1">
                <a:solidFill>
                  <a:schemeClr val="bg1"/>
                </a:solidFill>
                <a:latin typeface="Times New Roman" pitchFamily="18" charset="0"/>
                <a:cs typeface="Times New Roman" pitchFamily="18" charset="0"/>
              </a:rPr>
              <a:t>viên</a:t>
            </a:r>
            <a:endParaRPr lang="en-US" b="1">
              <a:solidFill>
                <a:schemeClr val="bg1"/>
              </a:solidFill>
              <a:latin typeface="Times New Roman" pitchFamily="18" charset="0"/>
              <a:cs typeface="Times New Roman" pitchFamily="18" charset="0"/>
            </a:endParaRPr>
          </a:p>
          <a:p>
            <a:pPr lvl="1"/>
            <a:r>
              <a:rPr lang="en-US" sz="2200" err="1">
                <a:solidFill>
                  <a:schemeClr val="bg1"/>
                </a:solidFill>
                <a:latin typeface="Times New Roman" pitchFamily="18" charset="0"/>
                <a:cs typeface="Times New Roman" pitchFamily="18" charset="0"/>
              </a:rPr>
              <a:t>Quản</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lý</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hệ</a:t>
            </a:r>
            <a:r>
              <a:rPr lang="en-US" sz="2200">
                <a:solidFill>
                  <a:schemeClr val="bg1"/>
                </a:solidFill>
                <a:latin typeface="Times New Roman" pitchFamily="18" charset="0"/>
                <a:cs typeface="Times New Roman" pitchFamily="18" charset="0"/>
              </a:rPr>
              <a:t> </a:t>
            </a:r>
            <a:r>
              <a:rPr lang="en-US" sz="2200" err="1">
                <a:solidFill>
                  <a:schemeClr val="bg1"/>
                </a:solidFill>
                <a:latin typeface="Times New Roman" pitchFamily="18" charset="0"/>
                <a:cs typeface="Times New Roman" pitchFamily="18" charset="0"/>
              </a:rPr>
              <a:t>thống</a:t>
            </a:r>
            <a:endParaRPr lang="en-US" sz="220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23354194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3. </a:t>
            </a:r>
            <a:r>
              <a:rPr lang="en-US" err="1">
                <a:latin typeface="Times New Roman" pitchFamily="18" charset="0"/>
                <a:cs typeface="Times New Roman" pitchFamily="18" charset="0"/>
              </a:rPr>
              <a:t>Đối</a:t>
            </a:r>
            <a:r>
              <a:rPr lang="en-US">
                <a:latin typeface="Times New Roman" pitchFamily="18" charset="0"/>
                <a:cs typeface="Times New Roman" pitchFamily="18" charset="0"/>
              </a:rPr>
              <a:t> </a:t>
            </a:r>
            <a:r>
              <a:rPr lang="en-US" err="1">
                <a:latin typeface="Times New Roman" pitchFamily="18" charset="0"/>
                <a:cs typeface="Times New Roman" pitchFamily="18" charset="0"/>
              </a:rPr>
              <a:t>tượng</a:t>
            </a:r>
            <a:r>
              <a:rPr lang="en-US">
                <a:latin typeface="Times New Roman" pitchFamily="18" charset="0"/>
                <a:cs typeface="Times New Roman" pitchFamily="18" charset="0"/>
              </a:rPr>
              <a:t> &amp; </a:t>
            </a:r>
            <a:r>
              <a:rPr lang="en-US" err="1">
                <a:latin typeface="Times New Roman" pitchFamily="18" charset="0"/>
                <a:cs typeface="Times New Roman" pitchFamily="18" charset="0"/>
              </a:rPr>
              <a:t>phạm</a:t>
            </a:r>
            <a:r>
              <a:rPr lang="en-US">
                <a:latin typeface="Times New Roman" pitchFamily="18" charset="0"/>
                <a:cs typeface="Times New Roman" pitchFamily="18" charset="0"/>
              </a:rPr>
              <a:t> vi </a:t>
            </a:r>
            <a:r>
              <a:rPr lang="en-US" err="1">
                <a:latin typeface="Times New Roman" pitchFamily="18" charset="0"/>
                <a:cs typeface="Times New Roman" pitchFamily="18" charset="0"/>
              </a:rPr>
              <a:t>nghiên</a:t>
            </a:r>
            <a:r>
              <a:rPr lang="en-US">
                <a:latin typeface="Times New Roman" pitchFamily="18" charset="0"/>
                <a:cs typeface="Times New Roman" pitchFamily="18" charset="0"/>
              </a:rPr>
              <a:t> </a:t>
            </a:r>
            <a:r>
              <a:rPr lang="en-US" err="1">
                <a:latin typeface="Times New Roman" pitchFamily="18" charset="0"/>
                <a:cs typeface="Times New Roman" pitchFamily="18" charset="0"/>
              </a:rPr>
              <a:t>cứu</a:t>
            </a:r>
            <a:r>
              <a:rPr lang="en-US">
                <a:latin typeface="Times New Roman" pitchFamily="18" charset="0"/>
                <a:cs typeface="Times New Roman" pitchFamily="18" charset="0"/>
              </a:rPr>
              <a:t>:</a:t>
            </a:r>
            <a:br>
              <a:rPr lang="en-US">
                <a:latin typeface="Times New Roman" pitchFamily="18" charset="0"/>
                <a:cs typeface="Times New Roman" pitchFamily="18" charset="0"/>
              </a:rPr>
            </a:br>
            <a:r>
              <a:rPr lang="en-US"/>
              <a:t>	</a:t>
            </a:r>
            <a:endParaRPr lang="en-US" sz="240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400" b="1">
                <a:solidFill>
                  <a:schemeClr val="bg1"/>
                </a:solidFill>
                <a:latin typeface="Times New Roman" pitchFamily="18" charset="0"/>
                <a:cs typeface="Times New Roman" pitchFamily="18" charset="0"/>
              </a:rPr>
              <a:t>3.2. </a:t>
            </a:r>
            <a:r>
              <a:rPr lang="en-US" sz="2400" b="1" err="1">
                <a:solidFill>
                  <a:schemeClr val="bg1"/>
                </a:solidFill>
                <a:latin typeface="Times New Roman" pitchFamily="18" charset="0"/>
                <a:cs typeface="Times New Roman" pitchFamily="18" charset="0"/>
              </a:rPr>
              <a:t>Phạm</a:t>
            </a:r>
            <a:r>
              <a:rPr lang="en-US" sz="2400" b="1">
                <a:solidFill>
                  <a:schemeClr val="bg1"/>
                </a:solidFill>
                <a:latin typeface="Times New Roman" pitchFamily="18" charset="0"/>
                <a:cs typeface="Times New Roman" pitchFamily="18" charset="0"/>
              </a:rPr>
              <a:t> vi </a:t>
            </a:r>
            <a:r>
              <a:rPr lang="en-US" sz="2400" b="1" err="1">
                <a:solidFill>
                  <a:schemeClr val="bg1"/>
                </a:solidFill>
                <a:latin typeface="Times New Roman" pitchFamily="18" charset="0"/>
                <a:cs typeface="Times New Roman" pitchFamily="18" charset="0"/>
              </a:rPr>
              <a:t>nghiên</a:t>
            </a:r>
            <a:r>
              <a:rPr lang="en-US" sz="2400" b="1">
                <a:solidFill>
                  <a:schemeClr val="bg1"/>
                </a:solidFill>
                <a:latin typeface="Times New Roman" pitchFamily="18" charset="0"/>
                <a:cs typeface="Times New Roman" pitchFamily="18" charset="0"/>
              </a:rPr>
              <a:t> cứu:</a:t>
            </a:r>
          </a:p>
          <a:p>
            <a:pPr marL="0" indent="0">
              <a:buNone/>
            </a:pPr>
            <a:r>
              <a:rPr lang="en-US" sz="2000">
                <a:solidFill>
                  <a:schemeClr val="bg1"/>
                </a:solidFill>
                <a:latin typeface="Times New Roman" pitchFamily="18" charset="0"/>
                <a:cs typeface="Times New Roman" pitchFamily="18" charset="0"/>
              </a:rPr>
              <a:t>Hệ </a:t>
            </a:r>
            <a:r>
              <a:rPr lang="en-US" sz="2000" err="1">
                <a:solidFill>
                  <a:schemeClr val="bg1"/>
                </a:solidFill>
                <a:latin typeface="Times New Roman" pitchFamily="18" charset="0"/>
                <a:cs typeface="Times New Roman" pitchFamily="18" charset="0"/>
              </a:rPr>
              <a:t>thống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áp</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dụng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cho</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trường</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đại</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học</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Sư</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Phạm</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Kỹ</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Thuật</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Đà</a:t>
            </a:r>
            <a:r>
              <a:rPr lang="en-US" sz="2000">
                <a:solidFill>
                  <a:schemeClr val="bg1"/>
                </a:solidFill>
                <a:latin typeface="Times New Roman" pitchFamily="18" charset="0"/>
                <a:cs typeface="Times New Roman" pitchFamily="18" charset="0"/>
              </a:rPr>
              <a:t> </a:t>
            </a:r>
            <a:r>
              <a:rPr lang="en-US" sz="2000" err="1">
                <a:solidFill>
                  <a:schemeClr val="bg1"/>
                </a:solidFill>
                <a:latin typeface="Times New Roman" pitchFamily="18" charset="0"/>
                <a:cs typeface="Times New Roman" pitchFamily="18" charset="0"/>
              </a:rPr>
              <a:t>Nẵng</a:t>
            </a:r>
            <a:r>
              <a:rPr lang="en-US" sz="2000">
                <a:solidFill>
                  <a:schemeClr val="bg1"/>
                </a:solidFill>
                <a:latin typeface="Times New Roman" pitchFamily="18" charset="0"/>
                <a:cs typeface="Times New Roman" pitchFamily="18" charset="0"/>
              </a:rPr>
              <a:t>.</a:t>
            </a:r>
            <a:endParaRPr lang="en-US" sz="2000">
              <a:solidFill>
                <a:schemeClr val="bg1"/>
              </a:solidFill>
            </a:endParaRPr>
          </a:p>
        </p:txBody>
      </p:sp>
    </p:spTree>
    <p:extLst>
      <p:ext uri="{BB962C8B-B14F-4D97-AF65-F5344CB8AC3E}">
        <p14:creationId xmlns:p14="http://schemas.microsoft.com/office/powerpoint/2010/main" val="28792891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latin typeface="Times New Roman" pitchFamily="18" charset="0"/>
                <a:cs typeface="Times New Roman" pitchFamily="18" charset="0"/>
              </a:rPr>
              <a:t>4. </a:t>
            </a:r>
            <a:r>
              <a:rPr lang="en-US" sz="3600" err="1">
                <a:latin typeface="Times New Roman" pitchFamily="18" charset="0"/>
                <a:cs typeface="Times New Roman" pitchFamily="18" charset="0"/>
              </a:rPr>
              <a:t>Khảo</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sát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yêu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cầu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của</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người</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sử</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dụng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hệ</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thống</a:t>
            </a:r>
            <a:r>
              <a:rPr lang="en-US" sz="3600">
                <a:latin typeface="Times New Roman" pitchFamily="18" charset="0"/>
                <a:cs typeface="Times New Roman" pitchFamily="18" charset="0"/>
              </a:rPr>
              <a:t>:</a:t>
            </a:r>
            <a:br>
              <a:rPr lang="en-US" sz="3600">
                <a:latin typeface="Times New Roman" pitchFamily="18" charset="0"/>
                <a:cs typeface="Times New Roman" pitchFamily="18" charset="0"/>
              </a:rPr>
            </a:br>
            <a:endParaRPr lang="en-US" sz="3600"/>
          </a:p>
        </p:txBody>
      </p:sp>
      <p:sp>
        <p:nvSpPr>
          <p:cNvPr id="3" name="Content Placeholder 2"/>
          <p:cNvSpPr>
            <a:spLocks noGrp="1"/>
          </p:cNvSpPr>
          <p:nvPr>
            <p:ph idx="1"/>
          </p:nvPr>
        </p:nvSpPr>
        <p:spPr/>
        <p:txBody>
          <a:bodyPr>
            <a:normAutofit/>
          </a:bodyPr>
          <a:lstStyle/>
          <a:p>
            <a:pPr marL="0" indent="0">
              <a:buNone/>
            </a:pPr>
            <a:r>
              <a:rPr lang="en-US" sz="2000" b="1" err="1">
                <a:solidFill>
                  <a:schemeClr val="tx2"/>
                </a:solidFill>
                <a:latin typeface="Times New Roman" pitchFamily="18" charset="0"/>
                <a:cs typeface="Times New Roman" pitchFamily="18" charset="0"/>
              </a:rPr>
              <a:t>Bạn</a:t>
            </a:r>
            <a:r>
              <a:rPr lang="en-US" sz="2000" b="1">
                <a:solidFill>
                  <a:schemeClr val="tx2"/>
                </a:solidFill>
                <a:latin typeface="Times New Roman" pitchFamily="18" charset="0"/>
                <a:cs typeface="Times New Roman" pitchFamily="18" charset="0"/>
              </a:rPr>
              <a:t> Phạm Anh Tú  - </a:t>
            </a:r>
            <a:r>
              <a:rPr lang="en-US" sz="2000" b="1" err="1">
                <a:solidFill>
                  <a:schemeClr val="tx2"/>
                </a:solidFill>
                <a:latin typeface="Times New Roman" pitchFamily="18" charset="0"/>
                <a:cs typeface="Times New Roman" pitchFamily="18" charset="0"/>
              </a:rPr>
              <a:t>sinh</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viên</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lớp</a:t>
            </a:r>
            <a:r>
              <a:rPr lang="en-US" sz="2000" b="1">
                <a:solidFill>
                  <a:schemeClr val="tx2"/>
                </a:solidFill>
                <a:latin typeface="Times New Roman" pitchFamily="18" charset="0"/>
                <a:cs typeface="Times New Roman" pitchFamily="18" charset="0"/>
              </a:rPr>
              <a:t> 18T3 (</a:t>
            </a:r>
            <a:r>
              <a:rPr lang="en-US" sz="2000" b="1" err="1">
                <a:solidFill>
                  <a:schemeClr val="tx2"/>
                </a:solidFill>
                <a:latin typeface="Times New Roman" pitchFamily="18" charset="0"/>
                <a:cs typeface="Times New Roman" pitchFamily="18" charset="0"/>
              </a:rPr>
              <a:t>người</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sử</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dụng</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hệ</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thống</a:t>
            </a:r>
            <a:r>
              <a:rPr lang="en-US" sz="2000" b="1">
                <a:solidFill>
                  <a:schemeClr val="tx2"/>
                </a:solidFill>
                <a:latin typeface="Times New Roman" pitchFamily="18" charset="0"/>
                <a:cs typeface="Times New Roman" pitchFamily="18" charset="0"/>
              </a:rPr>
              <a:t>)</a:t>
            </a:r>
          </a:p>
          <a:p>
            <a:pPr marL="0" indent="0">
              <a:buNone/>
            </a:pPr>
            <a:r>
              <a:rPr lang="en-US" sz="2000">
                <a:solidFill>
                  <a:schemeClr val="tx2"/>
                </a:solidFill>
                <a:latin typeface="Times New Roman" pitchFamily="18" charset="0"/>
                <a:cs typeface="Times New Roman" pitchFamily="18" charset="0"/>
              </a:rPr>
              <a:t>	- Hệ thống phải có phân quyền giảng viên và sinh viên</a:t>
            </a:r>
          </a:p>
          <a:p>
            <a:pPr marL="0" indent="0">
              <a:buNone/>
            </a:pPr>
            <a:r>
              <a:rPr lang="en-US" sz="2000">
                <a:solidFill>
                  <a:schemeClr val="tx2"/>
                </a:solidFill>
                <a:latin typeface="Times New Roman" pitchFamily="18" charset="0"/>
                <a:cs typeface="Times New Roman" pitchFamily="18" charset="0"/>
              </a:rPr>
              <a:t>	- Đăng nhập bằng tài khoản trường cấp</a:t>
            </a:r>
          </a:p>
          <a:p>
            <a:pPr marL="0" indent="0">
              <a:buNone/>
            </a:pPr>
            <a:r>
              <a:rPr lang="en-US" sz="2000">
                <a:solidFill>
                  <a:schemeClr val="tx2"/>
                </a:solidFill>
                <a:latin typeface="Times New Roman" pitchFamily="18" charset="0"/>
                <a:cs typeface="Times New Roman" pitchFamily="18" charset="0"/>
              </a:rPr>
              <a:t>	- Người sử dụng phải xem được dữ liệu đồ án của bản thân trên hệ thống</a:t>
            </a:r>
          </a:p>
          <a:p>
            <a:pPr marL="0" indent="0">
              <a:buNone/>
            </a:pPr>
            <a:r>
              <a:rPr lang="en-US" sz="2000">
                <a:solidFill>
                  <a:schemeClr val="tx2"/>
                </a:solidFill>
                <a:latin typeface="Times New Roman" pitchFamily="18" charset="0"/>
                <a:cs typeface="Times New Roman" pitchFamily="18" charset="0"/>
              </a:rPr>
              <a:t>	- Phải có chức năng cập nhập dữ liệu.</a:t>
            </a:r>
          </a:p>
          <a:p>
            <a:pPr marL="0" indent="0">
              <a:buNone/>
            </a:pPr>
            <a:r>
              <a:rPr lang="en-US" sz="2000">
                <a:solidFill>
                  <a:schemeClr val="tx2"/>
                </a:solidFill>
                <a:latin typeface="Times New Roman" pitchFamily="18" charset="0"/>
                <a:cs typeface="Times New Roman" pitchFamily="18" charset="0"/>
              </a:rPr>
              <a:t>	- Tìm kiếm được thông tin (đồ án, sinh viên, giảng viên, ….)</a:t>
            </a:r>
          </a:p>
        </p:txBody>
      </p:sp>
    </p:spTree>
    <p:extLst>
      <p:ext uri="{BB962C8B-B14F-4D97-AF65-F5344CB8AC3E}">
        <p14:creationId xmlns:p14="http://schemas.microsoft.com/office/powerpoint/2010/main" val="7180304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latin typeface="Times New Roman" pitchFamily="18" charset="0"/>
                <a:cs typeface="Times New Roman" pitchFamily="18" charset="0"/>
              </a:rPr>
              <a:t>4. </a:t>
            </a:r>
            <a:r>
              <a:rPr lang="en-US" sz="3600" err="1">
                <a:latin typeface="Times New Roman" pitchFamily="18" charset="0"/>
                <a:cs typeface="Times New Roman" pitchFamily="18" charset="0"/>
              </a:rPr>
              <a:t>Khảo</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sát</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yêu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cầu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của</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người</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sử</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dụng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hệ</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thống</a:t>
            </a:r>
            <a:r>
              <a:rPr lang="en-US" sz="3600">
                <a:latin typeface="Times New Roman" pitchFamily="18" charset="0"/>
                <a:cs typeface="Times New Roman" pitchFamily="18" charset="0"/>
              </a:rPr>
              <a:t>:</a:t>
            </a:r>
            <a:br>
              <a:rPr lang="en-US" sz="3600">
                <a:latin typeface="Times New Roman" pitchFamily="18" charset="0"/>
                <a:cs typeface="Times New Roman" pitchFamily="18" charset="0"/>
              </a:rPr>
            </a:br>
            <a:endParaRPr lang="en-US" sz="3600"/>
          </a:p>
        </p:txBody>
      </p:sp>
      <p:sp>
        <p:nvSpPr>
          <p:cNvPr id="3" name="Content Placeholder 2"/>
          <p:cNvSpPr>
            <a:spLocks noGrp="1"/>
          </p:cNvSpPr>
          <p:nvPr>
            <p:ph idx="1"/>
          </p:nvPr>
        </p:nvSpPr>
        <p:spPr/>
        <p:txBody>
          <a:bodyPr>
            <a:normAutofit/>
          </a:bodyPr>
          <a:lstStyle/>
          <a:p>
            <a:pPr marL="0" indent="0">
              <a:buNone/>
            </a:pPr>
            <a:r>
              <a:rPr lang="en-US" sz="2000" b="1" err="1">
                <a:solidFill>
                  <a:schemeClr val="tx2"/>
                </a:solidFill>
                <a:latin typeface="Times New Roman" pitchFamily="18" charset="0"/>
                <a:cs typeface="Times New Roman" pitchFamily="18" charset="0"/>
              </a:rPr>
              <a:t>Bạn</a:t>
            </a:r>
            <a:r>
              <a:rPr lang="en-US" sz="2000" b="1">
                <a:solidFill>
                  <a:schemeClr val="tx2"/>
                </a:solidFill>
                <a:latin typeface="Times New Roman" pitchFamily="18" charset="0"/>
                <a:cs typeface="Times New Roman" pitchFamily="18" charset="0"/>
              </a:rPr>
              <a:t> Hồ Hoài Sản  - </a:t>
            </a:r>
            <a:r>
              <a:rPr lang="en-US" sz="2000" b="1" err="1">
                <a:solidFill>
                  <a:schemeClr val="tx2"/>
                </a:solidFill>
                <a:latin typeface="Times New Roman" pitchFamily="18" charset="0"/>
                <a:cs typeface="Times New Roman" pitchFamily="18" charset="0"/>
              </a:rPr>
              <a:t>sinh</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viên</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lớp</a:t>
            </a:r>
            <a:r>
              <a:rPr lang="en-US" sz="2000" b="1">
                <a:solidFill>
                  <a:schemeClr val="tx2"/>
                </a:solidFill>
                <a:latin typeface="Times New Roman" pitchFamily="18" charset="0"/>
                <a:cs typeface="Times New Roman" pitchFamily="18" charset="0"/>
              </a:rPr>
              <a:t> 18T3 (</a:t>
            </a:r>
            <a:r>
              <a:rPr lang="en-US" sz="2000" b="1" err="1">
                <a:solidFill>
                  <a:schemeClr val="tx2"/>
                </a:solidFill>
                <a:latin typeface="Times New Roman" pitchFamily="18" charset="0"/>
                <a:cs typeface="Times New Roman" pitchFamily="18" charset="0"/>
              </a:rPr>
              <a:t>người</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sử</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dụng</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hệ</a:t>
            </a:r>
            <a:r>
              <a:rPr lang="en-US" sz="2000" b="1">
                <a:solidFill>
                  <a:schemeClr val="tx2"/>
                </a:solidFill>
                <a:latin typeface="Times New Roman" pitchFamily="18" charset="0"/>
                <a:cs typeface="Times New Roman" pitchFamily="18" charset="0"/>
              </a:rPr>
              <a:t> </a:t>
            </a:r>
            <a:r>
              <a:rPr lang="en-US" sz="2000" b="1" err="1">
                <a:solidFill>
                  <a:schemeClr val="tx2"/>
                </a:solidFill>
                <a:latin typeface="Times New Roman" pitchFamily="18" charset="0"/>
                <a:cs typeface="Times New Roman" pitchFamily="18" charset="0"/>
              </a:rPr>
              <a:t>thống</a:t>
            </a:r>
            <a:r>
              <a:rPr lang="en-US" sz="2000" b="1">
                <a:solidFill>
                  <a:schemeClr val="tx2"/>
                </a:solidFill>
                <a:latin typeface="Times New Roman" pitchFamily="18" charset="0"/>
                <a:cs typeface="Times New Roman" pitchFamily="18" charset="0"/>
              </a:rPr>
              <a:t>)</a:t>
            </a:r>
          </a:p>
          <a:p>
            <a:pPr marL="0" indent="0">
              <a:buNone/>
            </a:pPr>
            <a:r>
              <a:rPr lang="en-US" sz="2000">
                <a:solidFill>
                  <a:schemeClr val="tx2"/>
                </a:solidFill>
                <a:latin typeface="Times New Roman" pitchFamily="18" charset="0"/>
                <a:cs typeface="Times New Roman" pitchFamily="18" charset="0"/>
              </a:rPr>
              <a:t>	- Hệ thống phải có người phụ trách</a:t>
            </a:r>
          </a:p>
          <a:p>
            <a:pPr marL="0" indent="0">
              <a:buNone/>
            </a:pPr>
            <a:r>
              <a:rPr lang="en-US" sz="2000">
                <a:solidFill>
                  <a:schemeClr val="tx2"/>
                </a:solidFill>
                <a:latin typeface="Times New Roman" pitchFamily="18" charset="0"/>
                <a:cs typeface="Times New Roman" pitchFamily="18" charset="0"/>
              </a:rPr>
              <a:t>	- Sinh viên phải quản lý được đồ án của bản thân</a:t>
            </a:r>
          </a:p>
          <a:p>
            <a:pPr marL="0" indent="0">
              <a:buNone/>
            </a:pPr>
            <a:r>
              <a:rPr lang="en-US" sz="2000">
                <a:solidFill>
                  <a:schemeClr val="tx2"/>
                </a:solidFill>
                <a:latin typeface="Times New Roman" pitchFamily="18" charset="0"/>
                <a:cs typeface="Times New Roman" pitchFamily="18" charset="0"/>
              </a:rPr>
              <a:t>	- Hệ thống phải có tên đồ án, đề tài thực hiện, hạn chót …. rõ ràng</a:t>
            </a:r>
          </a:p>
          <a:p>
            <a:pPr marL="0" indent="0">
              <a:buNone/>
            </a:pPr>
            <a:r>
              <a:rPr lang="en-US" sz="2000">
                <a:solidFill>
                  <a:schemeClr val="tx2"/>
                </a:solidFill>
                <a:latin typeface="Times New Roman" pitchFamily="18" charset="0"/>
                <a:cs typeface="Times New Roman" pitchFamily="18" charset="0"/>
              </a:rPr>
              <a:t>	- Phải có chức năng thông báo ngày báo cáo với người dùng.</a:t>
            </a:r>
          </a:p>
          <a:p>
            <a:pPr marL="0" indent="0">
              <a:buNone/>
            </a:pPr>
            <a:r>
              <a:rPr lang="en-US" sz="2000">
                <a:solidFill>
                  <a:schemeClr val="tx2"/>
                </a:solidFill>
                <a:latin typeface="Times New Roman" pitchFamily="18" charset="0"/>
                <a:cs typeface="Times New Roman" pitchFamily="18" charset="0"/>
              </a:rPr>
              <a:t>	- Hiển thị những thông báo, tin tức mới nhất của trường.</a:t>
            </a:r>
          </a:p>
        </p:txBody>
      </p:sp>
    </p:spTree>
    <p:extLst>
      <p:ext uri="{BB962C8B-B14F-4D97-AF65-F5344CB8AC3E}">
        <p14:creationId xmlns:p14="http://schemas.microsoft.com/office/powerpoint/2010/main" val="38247486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itchFamily="18" charset="0"/>
                <a:cs typeface="Times New Roman" pitchFamily="18" charset="0"/>
              </a:rPr>
              <a:t>5. </a:t>
            </a:r>
            <a:r>
              <a:rPr lang="en-US" err="1">
                <a:latin typeface="Times New Roman" pitchFamily="18" charset="0"/>
                <a:cs typeface="Times New Roman" pitchFamily="18" charset="0"/>
              </a:rPr>
              <a:t>quy</a:t>
            </a:r>
            <a:r>
              <a:rPr lang="en-US">
                <a:latin typeface="Times New Roman" pitchFamily="18" charset="0"/>
                <a:cs typeface="Times New Roman" pitchFamily="18" charset="0"/>
              </a:rPr>
              <a:t> </a:t>
            </a:r>
            <a:r>
              <a:rPr lang="en-US" err="1">
                <a:latin typeface="Times New Roman" pitchFamily="18" charset="0"/>
                <a:cs typeface="Times New Roman" pitchFamily="18" charset="0"/>
              </a:rPr>
              <a:t>trình</a:t>
            </a:r>
            <a:r>
              <a:rPr lang="en-US">
                <a:latin typeface="Times New Roman" pitchFamily="18" charset="0"/>
                <a:cs typeface="Times New Roman" pitchFamily="18" charset="0"/>
              </a:rPr>
              <a:t> </a:t>
            </a:r>
            <a:r>
              <a:rPr lang="en-US" err="1">
                <a:latin typeface="Times New Roman" pitchFamily="18" charset="0"/>
                <a:cs typeface="Times New Roman" pitchFamily="18" charset="0"/>
              </a:rPr>
              <a:t>chung</a:t>
            </a:r>
            <a:r>
              <a:rPr lang="en-US">
                <a:latin typeface="Times New Roman" pitchFamily="18" charset="0"/>
                <a:cs typeface="Times New Roman" pitchFamily="18" charset="0"/>
              </a:rPr>
              <a:t>:</a:t>
            </a:r>
            <a:br>
              <a:rPr lang="en-US" sz="2400" u="sng">
                <a:latin typeface="Times New Roman" pitchFamily="18" charset="0"/>
                <a:cs typeface="Times New Roman" pitchFamily="18" charset="0"/>
              </a:rPr>
            </a:br>
            <a:r>
              <a:rPr lang="en-US" sz="2400">
                <a:latin typeface="Times New Roman" pitchFamily="18" charset="0"/>
                <a:cs typeface="Times New Roman" pitchFamily="18" charset="0"/>
              </a:rPr>
              <a:t>	</a:t>
            </a:r>
          </a:p>
        </p:txBody>
      </p:sp>
      <p:sp>
        <p:nvSpPr>
          <p:cNvPr id="5" name="Rectangle 4"/>
          <p:cNvSpPr/>
          <p:nvPr/>
        </p:nvSpPr>
        <p:spPr>
          <a:xfrm>
            <a:off x="1016652" y="1999922"/>
            <a:ext cx="5120312" cy="461665"/>
          </a:xfrm>
          <a:prstGeom prst="rect">
            <a:avLst/>
          </a:prstGeom>
        </p:spPr>
        <p:txBody>
          <a:bodyPr wrap="none">
            <a:spAutoFit/>
          </a:bodyPr>
          <a:lstStyle/>
          <a:p>
            <a:r>
              <a:rPr lang="en-US" sz="2400" b="1">
                <a:solidFill>
                  <a:schemeClr val="bg1"/>
                </a:solidFill>
                <a:latin typeface="Times New Roman" pitchFamily="18" charset="0"/>
                <a:cs typeface="Times New Roman" pitchFamily="18" charset="0"/>
              </a:rPr>
              <a:t>5.1 Lập danh sách sinh viên và đề tài:</a:t>
            </a:r>
            <a:endParaRPr lang="en-US" sz="2400" b="1">
              <a:solidFill>
                <a:schemeClr val="bg1"/>
              </a:solidFill>
            </a:endParaRPr>
          </a:p>
        </p:txBody>
      </p:sp>
      <p:pic>
        <p:nvPicPr>
          <p:cNvPr id="8" name="Picture 7">
            <a:extLst>
              <a:ext uri="{FF2B5EF4-FFF2-40B4-BE49-F238E27FC236}">
                <a16:creationId xmlns:a16="http://schemas.microsoft.com/office/drawing/2014/main" id="{FBE1E141-2037-4C85-9DAA-D60439CC6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6666" y="2633865"/>
            <a:ext cx="5668433" cy="2934416"/>
          </a:xfrm>
          <a:prstGeom prst="rect">
            <a:avLst/>
          </a:prstGeom>
        </p:spPr>
      </p:pic>
      <p:pic>
        <p:nvPicPr>
          <p:cNvPr id="10" name="Picture 9">
            <a:extLst>
              <a:ext uri="{FF2B5EF4-FFF2-40B4-BE49-F238E27FC236}">
                <a16:creationId xmlns:a16="http://schemas.microsoft.com/office/drawing/2014/main" id="{107CBC9C-CD2F-4932-BCB4-A33AEF07C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270" y="2668573"/>
            <a:ext cx="5191412" cy="2899708"/>
          </a:xfrm>
          <a:prstGeom prst="rect">
            <a:avLst/>
          </a:prstGeom>
        </p:spPr>
      </p:pic>
    </p:spTree>
    <p:extLst>
      <p:ext uri="{BB962C8B-B14F-4D97-AF65-F5344CB8AC3E}">
        <p14:creationId xmlns:p14="http://schemas.microsoft.com/office/powerpoint/2010/main" val="88070559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2">
      <a:dk1>
        <a:sysClr val="windowText" lastClr="000000"/>
      </a:dk1>
      <a:lt1>
        <a:srgbClr val="244061"/>
      </a:lt1>
      <a:dk2>
        <a:srgbClr val="FFFFFF"/>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2024</Words>
  <Application>Microsoft Office PowerPoint</Application>
  <PresentationFormat>Widescreen</PresentationFormat>
  <Paragraphs>176</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.VnBlack</vt:lpstr>
      <vt:lpstr>Arial</vt:lpstr>
      <vt:lpstr>Calibri</vt:lpstr>
      <vt:lpstr>Corbel</vt:lpstr>
      <vt:lpstr>Times New Roman</vt:lpstr>
      <vt:lpstr>Wingdings</vt:lpstr>
      <vt:lpstr>Banded</vt:lpstr>
      <vt:lpstr>TRƯỜNG ĐẠI HỌC SƯ PHẠM KỸ THUẬT KHOA ĐIỆN – ĐIỆN TỬ</vt:lpstr>
      <vt:lpstr>Nội dung trình bày:</vt:lpstr>
      <vt:lpstr>Chương 1: Tổng quan đề tài</vt:lpstr>
      <vt:lpstr>2. Mục tiêu &amp; nhiệm vụ của hệ thống:</vt:lpstr>
      <vt:lpstr>3. Đối tượng &amp; Phạm vi nghiên cứu:</vt:lpstr>
      <vt:lpstr>3. Đối tượng &amp; phạm vi nghiên cứu:  </vt:lpstr>
      <vt:lpstr>4. Khảo sát yêu cầu của người sử dụng hệ thống: </vt:lpstr>
      <vt:lpstr>4. Khảo sát yêu cầu của người sử dụng hệ thống: </vt:lpstr>
      <vt:lpstr>5. quy trình chung:  </vt:lpstr>
      <vt:lpstr>5. quy trình chung:  </vt:lpstr>
      <vt:lpstr>5. quy trình chung:  </vt:lpstr>
      <vt:lpstr>5. quy trình chung:  </vt:lpstr>
      <vt:lpstr>PowerPoint Presentation</vt:lpstr>
      <vt:lpstr>6. Phương pháp nghiên cứu:</vt:lpstr>
      <vt:lpstr>Chương 2: Phân tích thiết kế hệ thống</vt:lpstr>
      <vt:lpstr>2. Nghiệp vụ hệ thống:</vt:lpstr>
      <vt:lpstr>2. Nghiệp vụ hệ thống:</vt:lpstr>
      <vt:lpstr>2. Nghiệp vụ hệ thống:</vt:lpstr>
      <vt:lpstr>3. Yêu cầu của hệ thống:  </vt:lpstr>
      <vt:lpstr>3. Yêu cầu của hệ thống:  </vt:lpstr>
      <vt:lpstr>4. Sơ ĐỒ ERD</vt:lpstr>
      <vt:lpstr>PowerPoint Presentation</vt:lpstr>
      <vt:lpstr>6. DEMO hệ thống:  </vt:lpstr>
      <vt:lpstr>6. DEMO hệ thống:  </vt:lpstr>
      <vt:lpstr>6. DEMO hệ thống:  </vt:lpstr>
      <vt:lpstr>6. DEMO hệ thống:  </vt:lpstr>
      <vt:lpstr>6. DEMO hệ thống:  </vt:lpstr>
      <vt:lpstr>6. DEMO hệ thống:  </vt:lpstr>
      <vt:lpstr>6. DEMO hệ thống:  </vt:lpstr>
      <vt:lpstr>6. DEMO hệ thống:  </vt:lpstr>
      <vt:lpstr>6. DEMO hệ thống:  </vt:lpstr>
      <vt:lpstr>6. DEMO hệ thống:  </vt:lpstr>
      <vt:lpstr>6. DEMO hệ thống: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KỸ THUẬT KHOA ĐIỆN – ĐIỆN TỬ</dc:title>
  <dc:creator>ADMIN</dc:creator>
  <cp:lastModifiedBy>Accel GOD</cp:lastModifiedBy>
  <cp:revision>45</cp:revision>
  <dcterms:created xsi:type="dcterms:W3CDTF">2020-10-20T09:19:50Z</dcterms:created>
  <dcterms:modified xsi:type="dcterms:W3CDTF">2020-11-10T16:35:10Z</dcterms:modified>
</cp:coreProperties>
</file>