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7" r:id="rId3"/>
    <p:sldId id="257" r:id="rId4"/>
    <p:sldId id="258" r:id="rId5"/>
    <p:sldId id="269" r:id="rId6"/>
    <p:sldId id="259" r:id="rId7"/>
    <p:sldId id="270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25F567-5E40-40BA-A2AA-009C3C14D25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37BAEE5-C5DC-438E-B7B2-E55637136AB3}">
      <dgm:prSet phldrT="[Text]"/>
      <dgm:spPr/>
      <dgm:t>
        <a:bodyPr/>
        <a:lstStyle/>
        <a:p>
          <a:r>
            <a:rPr lang="en-US" dirty="0" err="1" smtClean="0"/>
            <a:t>Giới</a:t>
          </a:r>
          <a:r>
            <a:rPr lang="en-US" dirty="0" smtClean="0"/>
            <a:t> </a:t>
          </a:r>
          <a:r>
            <a:rPr lang="en-US" dirty="0" err="1" smtClean="0"/>
            <a:t>thiệu</a:t>
          </a:r>
          <a:endParaRPr lang="en-US" dirty="0"/>
        </a:p>
      </dgm:t>
    </dgm:pt>
    <dgm:pt modelId="{D4EEEACB-9388-4632-A8B9-D04EB4B1CA96}" type="parTrans" cxnId="{C2A44B0B-61C4-4FF2-BFF6-3C36C4E422DF}">
      <dgm:prSet/>
      <dgm:spPr/>
      <dgm:t>
        <a:bodyPr/>
        <a:lstStyle/>
        <a:p>
          <a:endParaRPr lang="en-US"/>
        </a:p>
      </dgm:t>
    </dgm:pt>
    <dgm:pt modelId="{41025035-E9B1-4C1B-85EE-9401E216873D}" type="sibTrans" cxnId="{C2A44B0B-61C4-4FF2-BFF6-3C36C4E422DF}">
      <dgm:prSet/>
      <dgm:spPr/>
      <dgm:t>
        <a:bodyPr/>
        <a:lstStyle/>
        <a:p>
          <a:endParaRPr lang="en-US"/>
        </a:p>
      </dgm:t>
    </dgm:pt>
    <dgm:pt modelId="{A686C694-E1E5-4C18-8DF4-74A229F74686}">
      <dgm:prSet phldrT="[Text]"/>
      <dgm:spPr/>
      <dgm:t>
        <a:bodyPr/>
        <a:lstStyle/>
        <a:p>
          <a:r>
            <a:rPr lang="en-US" dirty="0" err="1" smtClean="0"/>
            <a:t>Cài</a:t>
          </a:r>
          <a:r>
            <a:rPr lang="en-US" dirty="0" smtClean="0"/>
            <a:t> </a:t>
          </a:r>
          <a:r>
            <a:rPr lang="en-US" dirty="0" err="1" smtClean="0"/>
            <a:t>đặt</a:t>
          </a:r>
          <a:endParaRPr lang="en-US" dirty="0"/>
        </a:p>
      </dgm:t>
    </dgm:pt>
    <dgm:pt modelId="{AD3E0823-DE96-42F3-AA22-BAF876CC6A3D}" type="parTrans" cxnId="{028D3B67-E3A5-4FB2-A035-F9F5E9C75568}">
      <dgm:prSet/>
      <dgm:spPr/>
      <dgm:t>
        <a:bodyPr/>
        <a:lstStyle/>
        <a:p>
          <a:endParaRPr lang="en-US"/>
        </a:p>
      </dgm:t>
    </dgm:pt>
    <dgm:pt modelId="{2C3628C7-3250-47F2-9ECE-9FA8753455CE}" type="sibTrans" cxnId="{028D3B67-E3A5-4FB2-A035-F9F5E9C75568}">
      <dgm:prSet/>
      <dgm:spPr/>
      <dgm:t>
        <a:bodyPr/>
        <a:lstStyle/>
        <a:p>
          <a:endParaRPr lang="en-US"/>
        </a:p>
      </dgm:t>
    </dgm:pt>
    <dgm:pt modelId="{C30FD162-37D2-406C-8A90-8D1738A03EF0}">
      <dgm:prSet phldrT="[Text]"/>
      <dgm:spPr/>
      <dgm:t>
        <a:bodyPr/>
        <a:lstStyle/>
        <a:p>
          <a:r>
            <a:rPr lang="en-US" dirty="0" smtClean="0"/>
            <a:t>Demo</a:t>
          </a:r>
          <a:endParaRPr lang="en-US" dirty="0"/>
        </a:p>
      </dgm:t>
    </dgm:pt>
    <dgm:pt modelId="{AB6098FD-465F-4925-B624-B942144F71F9}" type="parTrans" cxnId="{61727A82-95F6-474A-BC05-298B88400F0C}">
      <dgm:prSet/>
      <dgm:spPr/>
      <dgm:t>
        <a:bodyPr/>
        <a:lstStyle/>
        <a:p>
          <a:endParaRPr lang="en-US"/>
        </a:p>
      </dgm:t>
    </dgm:pt>
    <dgm:pt modelId="{EF75D389-F4C1-413D-B20C-9AD0B16155E8}" type="sibTrans" cxnId="{61727A82-95F6-474A-BC05-298B88400F0C}">
      <dgm:prSet/>
      <dgm:spPr/>
      <dgm:t>
        <a:bodyPr/>
        <a:lstStyle/>
        <a:p>
          <a:endParaRPr lang="en-US"/>
        </a:p>
      </dgm:t>
    </dgm:pt>
    <dgm:pt modelId="{5F683EDB-F7E2-40DD-AF69-798D5F76409E}" type="pres">
      <dgm:prSet presAssocID="{1D25F567-5E40-40BA-A2AA-009C3C14D258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195732C-38DD-4822-B4E9-B1ADBE82BF2D}" type="pres">
      <dgm:prSet presAssocID="{A37BAEE5-C5DC-438E-B7B2-E55637136AB3}" presName="parentLin" presStyleCnt="0"/>
      <dgm:spPr/>
    </dgm:pt>
    <dgm:pt modelId="{7E82D426-B065-4AD1-A8DF-87DD1A3A4BFE}" type="pres">
      <dgm:prSet presAssocID="{A37BAEE5-C5DC-438E-B7B2-E55637136AB3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3314D2E8-BD37-4F30-8B16-1DD7900F9405}" type="pres">
      <dgm:prSet presAssocID="{A37BAEE5-C5DC-438E-B7B2-E55637136AB3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91E502-4904-4A63-88FC-78FE5984CC1B}" type="pres">
      <dgm:prSet presAssocID="{A37BAEE5-C5DC-438E-B7B2-E55637136AB3}" presName="negativeSpace" presStyleCnt="0"/>
      <dgm:spPr/>
    </dgm:pt>
    <dgm:pt modelId="{DA68B38C-580D-4729-9EA3-6D9E9977E814}" type="pres">
      <dgm:prSet presAssocID="{A37BAEE5-C5DC-438E-B7B2-E55637136AB3}" presName="childText" presStyleLbl="conFgAcc1" presStyleIdx="0" presStyleCnt="3">
        <dgm:presLayoutVars>
          <dgm:bulletEnabled val="1"/>
        </dgm:presLayoutVars>
      </dgm:prSet>
      <dgm:spPr/>
    </dgm:pt>
    <dgm:pt modelId="{09C5BCC2-183D-424E-8CFD-852056F536DE}" type="pres">
      <dgm:prSet presAssocID="{41025035-E9B1-4C1B-85EE-9401E216873D}" presName="spaceBetweenRectangles" presStyleCnt="0"/>
      <dgm:spPr/>
    </dgm:pt>
    <dgm:pt modelId="{5275BD6F-DF23-45E9-9F70-24A7F6F7DCA1}" type="pres">
      <dgm:prSet presAssocID="{A686C694-E1E5-4C18-8DF4-74A229F74686}" presName="parentLin" presStyleCnt="0"/>
      <dgm:spPr/>
    </dgm:pt>
    <dgm:pt modelId="{6FFB22C9-07F6-42BD-B767-13CA844E6C13}" type="pres">
      <dgm:prSet presAssocID="{A686C694-E1E5-4C18-8DF4-74A229F74686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730F583B-1559-4D39-8287-BEE5C2E9765D}" type="pres">
      <dgm:prSet presAssocID="{A686C694-E1E5-4C18-8DF4-74A229F74686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01F9A0-A522-4609-A69C-3170C2113B40}" type="pres">
      <dgm:prSet presAssocID="{A686C694-E1E5-4C18-8DF4-74A229F74686}" presName="negativeSpace" presStyleCnt="0"/>
      <dgm:spPr/>
    </dgm:pt>
    <dgm:pt modelId="{5A40C5B5-FD93-4877-BD8A-E83F5A0B4320}" type="pres">
      <dgm:prSet presAssocID="{A686C694-E1E5-4C18-8DF4-74A229F74686}" presName="childText" presStyleLbl="conFgAcc1" presStyleIdx="1" presStyleCnt="3">
        <dgm:presLayoutVars>
          <dgm:bulletEnabled val="1"/>
        </dgm:presLayoutVars>
      </dgm:prSet>
      <dgm:spPr/>
    </dgm:pt>
    <dgm:pt modelId="{AEAB9F42-E76B-44F6-B5AB-6DD47944F8F7}" type="pres">
      <dgm:prSet presAssocID="{2C3628C7-3250-47F2-9ECE-9FA8753455CE}" presName="spaceBetweenRectangles" presStyleCnt="0"/>
      <dgm:spPr/>
    </dgm:pt>
    <dgm:pt modelId="{CD64F891-DBCB-4DD6-8197-F2F2689C4A32}" type="pres">
      <dgm:prSet presAssocID="{C30FD162-37D2-406C-8A90-8D1738A03EF0}" presName="parentLin" presStyleCnt="0"/>
      <dgm:spPr/>
    </dgm:pt>
    <dgm:pt modelId="{40E64CE7-1000-4C90-8AC9-BB8077836E83}" type="pres">
      <dgm:prSet presAssocID="{C30FD162-37D2-406C-8A90-8D1738A03EF0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509A25EA-F29D-4F97-914D-33B10FAE7FF7}" type="pres">
      <dgm:prSet presAssocID="{C30FD162-37D2-406C-8A90-8D1738A03EF0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7659FB-D084-41FF-A32C-FA410BBD2F24}" type="pres">
      <dgm:prSet presAssocID="{C30FD162-37D2-406C-8A90-8D1738A03EF0}" presName="negativeSpace" presStyleCnt="0"/>
      <dgm:spPr/>
    </dgm:pt>
    <dgm:pt modelId="{57949624-FFB4-4815-89FC-4EF517623D27}" type="pres">
      <dgm:prSet presAssocID="{C30FD162-37D2-406C-8A90-8D1738A03EF0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8E0E55AF-5164-4A7D-856C-B85A88C9819A}" type="presOf" srcId="{A686C694-E1E5-4C18-8DF4-74A229F74686}" destId="{730F583B-1559-4D39-8287-BEE5C2E9765D}" srcOrd="1" destOrd="0" presId="urn:microsoft.com/office/officeart/2005/8/layout/list1"/>
    <dgm:cxn modelId="{D1E6A93B-C751-4F42-8AC1-4E8CA77A87C4}" type="presOf" srcId="{C30FD162-37D2-406C-8A90-8D1738A03EF0}" destId="{40E64CE7-1000-4C90-8AC9-BB8077836E83}" srcOrd="0" destOrd="0" presId="urn:microsoft.com/office/officeart/2005/8/layout/list1"/>
    <dgm:cxn modelId="{F3E0668A-510A-4F6B-9E44-0DFD5A66E2CA}" type="presOf" srcId="{1D25F567-5E40-40BA-A2AA-009C3C14D258}" destId="{5F683EDB-F7E2-40DD-AF69-798D5F76409E}" srcOrd="0" destOrd="0" presId="urn:microsoft.com/office/officeart/2005/8/layout/list1"/>
    <dgm:cxn modelId="{F8121D2D-D7E8-4339-A84D-227E7727CEB3}" type="presOf" srcId="{A686C694-E1E5-4C18-8DF4-74A229F74686}" destId="{6FFB22C9-07F6-42BD-B767-13CA844E6C13}" srcOrd="0" destOrd="0" presId="urn:microsoft.com/office/officeart/2005/8/layout/list1"/>
    <dgm:cxn modelId="{CCCECD4E-12CB-4408-86C9-AED4E88E0CB5}" type="presOf" srcId="{A37BAEE5-C5DC-438E-B7B2-E55637136AB3}" destId="{3314D2E8-BD37-4F30-8B16-1DD7900F9405}" srcOrd="1" destOrd="0" presId="urn:microsoft.com/office/officeart/2005/8/layout/list1"/>
    <dgm:cxn modelId="{1B31C552-546A-4C93-A868-DD0360B48D1F}" type="presOf" srcId="{A37BAEE5-C5DC-438E-B7B2-E55637136AB3}" destId="{7E82D426-B065-4AD1-A8DF-87DD1A3A4BFE}" srcOrd="0" destOrd="0" presId="urn:microsoft.com/office/officeart/2005/8/layout/list1"/>
    <dgm:cxn modelId="{C2A44B0B-61C4-4FF2-BFF6-3C36C4E422DF}" srcId="{1D25F567-5E40-40BA-A2AA-009C3C14D258}" destId="{A37BAEE5-C5DC-438E-B7B2-E55637136AB3}" srcOrd="0" destOrd="0" parTransId="{D4EEEACB-9388-4632-A8B9-D04EB4B1CA96}" sibTransId="{41025035-E9B1-4C1B-85EE-9401E216873D}"/>
    <dgm:cxn modelId="{3CF94C48-0FBF-41E6-9387-15CB6ABC5F49}" type="presOf" srcId="{C30FD162-37D2-406C-8A90-8D1738A03EF0}" destId="{509A25EA-F29D-4F97-914D-33B10FAE7FF7}" srcOrd="1" destOrd="0" presId="urn:microsoft.com/office/officeart/2005/8/layout/list1"/>
    <dgm:cxn modelId="{61727A82-95F6-474A-BC05-298B88400F0C}" srcId="{1D25F567-5E40-40BA-A2AA-009C3C14D258}" destId="{C30FD162-37D2-406C-8A90-8D1738A03EF0}" srcOrd="2" destOrd="0" parTransId="{AB6098FD-465F-4925-B624-B942144F71F9}" sibTransId="{EF75D389-F4C1-413D-B20C-9AD0B16155E8}"/>
    <dgm:cxn modelId="{028D3B67-E3A5-4FB2-A035-F9F5E9C75568}" srcId="{1D25F567-5E40-40BA-A2AA-009C3C14D258}" destId="{A686C694-E1E5-4C18-8DF4-74A229F74686}" srcOrd="1" destOrd="0" parTransId="{AD3E0823-DE96-42F3-AA22-BAF876CC6A3D}" sibTransId="{2C3628C7-3250-47F2-9ECE-9FA8753455CE}"/>
    <dgm:cxn modelId="{558ECCF2-F4B5-4C97-8195-658140FED0BF}" type="presParOf" srcId="{5F683EDB-F7E2-40DD-AF69-798D5F76409E}" destId="{2195732C-38DD-4822-B4E9-B1ADBE82BF2D}" srcOrd="0" destOrd="0" presId="urn:microsoft.com/office/officeart/2005/8/layout/list1"/>
    <dgm:cxn modelId="{D05767E0-E0DD-4CCC-B7FE-47D4C486A255}" type="presParOf" srcId="{2195732C-38DD-4822-B4E9-B1ADBE82BF2D}" destId="{7E82D426-B065-4AD1-A8DF-87DD1A3A4BFE}" srcOrd="0" destOrd="0" presId="urn:microsoft.com/office/officeart/2005/8/layout/list1"/>
    <dgm:cxn modelId="{35AD4ED6-F7F1-4A12-A292-E1F9E2300C7B}" type="presParOf" srcId="{2195732C-38DD-4822-B4E9-B1ADBE82BF2D}" destId="{3314D2E8-BD37-4F30-8B16-1DD7900F9405}" srcOrd="1" destOrd="0" presId="urn:microsoft.com/office/officeart/2005/8/layout/list1"/>
    <dgm:cxn modelId="{354C8288-EB32-48BE-8554-0A9537CFD4C7}" type="presParOf" srcId="{5F683EDB-F7E2-40DD-AF69-798D5F76409E}" destId="{7091E502-4904-4A63-88FC-78FE5984CC1B}" srcOrd="1" destOrd="0" presId="urn:microsoft.com/office/officeart/2005/8/layout/list1"/>
    <dgm:cxn modelId="{D41D3EC2-A0F2-4F1C-8131-72B92BE34B2C}" type="presParOf" srcId="{5F683EDB-F7E2-40DD-AF69-798D5F76409E}" destId="{DA68B38C-580D-4729-9EA3-6D9E9977E814}" srcOrd="2" destOrd="0" presId="urn:microsoft.com/office/officeart/2005/8/layout/list1"/>
    <dgm:cxn modelId="{63779FD0-4BF4-4C78-953F-6B212F52AA93}" type="presParOf" srcId="{5F683EDB-F7E2-40DD-AF69-798D5F76409E}" destId="{09C5BCC2-183D-424E-8CFD-852056F536DE}" srcOrd="3" destOrd="0" presId="urn:microsoft.com/office/officeart/2005/8/layout/list1"/>
    <dgm:cxn modelId="{A542E31E-39BA-43E5-9B9C-203A3DC1BC8B}" type="presParOf" srcId="{5F683EDB-F7E2-40DD-AF69-798D5F76409E}" destId="{5275BD6F-DF23-45E9-9F70-24A7F6F7DCA1}" srcOrd="4" destOrd="0" presId="urn:microsoft.com/office/officeart/2005/8/layout/list1"/>
    <dgm:cxn modelId="{FDF6528E-C056-4B8E-9F9D-2F54DB31498B}" type="presParOf" srcId="{5275BD6F-DF23-45E9-9F70-24A7F6F7DCA1}" destId="{6FFB22C9-07F6-42BD-B767-13CA844E6C13}" srcOrd="0" destOrd="0" presId="urn:microsoft.com/office/officeart/2005/8/layout/list1"/>
    <dgm:cxn modelId="{0E12A03E-1351-462A-B95B-0971F10EA97E}" type="presParOf" srcId="{5275BD6F-DF23-45E9-9F70-24A7F6F7DCA1}" destId="{730F583B-1559-4D39-8287-BEE5C2E9765D}" srcOrd="1" destOrd="0" presId="urn:microsoft.com/office/officeart/2005/8/layout/list1"/>
    <dgm:cxn modelId="{84763F55-A646-44A9-BE91-5A665F30565E}" type="presParOf" srcId="{5F683EDB-F7E2-40DD-AF69-798D5F76409E}" destId="{4301F9A0-A522-4609-A69C-3170C2113B40}" srcOrd="5" destOrd="0" presId="urn:microsoft.com/office/officeart/2005/8/layout/list1"/>
    <dgm:cxn modelId="{3E3C441A-F8F8-4A9D-9583-342B8956C4B4}" type="presParOf" srcId="{5F683EDB-F7E2-40DD-AF69-798D5F76409E}" destId="{5A40C5B5-FD93-4877-BD8A-E83F5A0B4320}" srcOrd="6" destOrd="0" presId="urn:microsoft.com/office/officeart/2005/8/layout/list1"/>
    <dgm:cxn modelId="{BED6BCBC-94DD-44D7-8E81-C7824486D850}" type="presParOf" srcId="{5F683EDB-F7E2-40DD-AF69-798D5F76409E}" destId="{AEAB9F42-E76B-44F6-B5AB-6DD47944F8F7}" srcOrd="7" destOrd="0" presId="urn:microsoft.com/office/officeart/2005/8/layout/list1"/>
    <dgm:cxn modelId="{91209872-7A49-4C54-80B8-934B7E2C3EC1}" type="presParOf" srcId="{5F683EDB-F7E2-40DD-AF69-798D5F76409E}" destId="{CD64F891-DBCB-4DD6-8197-F2F2689C4A32}" srcOrd="8" destOrd="0" presId="urn:microsoft.com/office/officeart/2005/8/layout/list1"/>
    <dgm:cxn modelId="{707E20B1-03C9-4219-9B3B-FC96E9F2C634}" type="presParOf" srcId="{CD64F891-DBCB-4DD6-8197-F2F2689C4A32}" destId="{40E64CE7-1000-4C90-8AC9-BB8077836E83}" srcOrd="0" destOrd="0" presId="urn:microsoft.com/office/officeart/2005/8/layout/list1"/>
    <dgm:cxn modelId="{A2727C7D-48CC-44A5-81E4-FBD284EBEED6}" type="presParOf" srcId="{CD64F891-DBCB-4DD6-8197-F2F2689C4A32}" destId="{509A25EA-F29D-4F97-914D-33B10FAE7FF7}" srcOrd="1" destOrd="0" presId="urn:microsoft.com/office/officeart/2005/8/layout/list1"/>
    <dgm:cxn modelId="{5C01DEA4-59C2-4FE0-A129-9690151BC602}" type="presParOf" srcId="{5F683EDB-F7E2-40DD-AF69-798D5F76409E}" destId="{0C7659FB-D084-41FF-A32C-FA410BBD2F24}" srcOrd="9" destOrd="0" presId="urn:microsoft.com/office/officeart/2005/8/layout/list1"/>
    <dgm:cxn modelId="{C1790EAF-6D59-4D45-A667-F797450E1E8B}" type="presParOf" srcId="{5F683EDB-F7E2-40DD-AF69-798D5F76409E}" destId="{57949624-FFB4-4815-89FC-4EF517623D27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68B38C-580D-4729-9EA3-6D9E9977E814}">
      <dsp:nvSpPr>
        <dsp:cNvPr id="0" name=""/>
        <dsp:cNvSpPr/>
      </dsp:nvSpPr>
      <dsp:spPr>
        <a:xfrm>
          <a:off x="0" y="405195"/>
          <a:ext cx="9906000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14D2E8-BD37-4F30-8B16-1DD7900F9405}">
      <dsp:nvSpPr>
        <dsp:cNvPr id="0" name=""/>
        <dsp:cNvSpPr/>
      </dsp:nvSpPr>
      <dsp:spPr>
        <a:xfrm>
          <a:off x="495300" y="6675"/>
          <a:ext cx="6934200" cy="797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96" tIns="0" rIns="262096" bIns="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err="1" smtClean="0"/>
            <a:t>Giới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thiệu</a:t>
          </a:r>
          <a:endParaRPr lang="en-US" sz="2700" kern="1200" dirty="0"/>
        </a:p>
      </dsp:txBody>
      <dsp:txXfrm>
        <a:off x="534208" y="45583"/>
        <a:ext cx="6856384" cy="719224"/>
      </dsp:txXfrm>
    </dsp:sp>
    <dsp:sp modelId="{5A40C5B5-FD93-4877-BD8A-E83F5A0B4320}">
      <dsp:nvSpPr>
        <dsp:cNvPr id="0" name=""/>
        <dsp:cNvSpPr/>
      </dsp:nvSpPr>
      <dsp:spPr>
        <a:xfrm>
          <a:off x="0" y="1629915"/>
          <a:ext cx="9906000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0F583B-1559-4D39-8287-BEE5C2E9765D}">
      <dsp:nvSpPr>
        <dsp:cNvPr id="0" name=""/>
        <dsp:cNvSpPr/>
      </dsp:nvSpPr>
      <dsp:spPr>
        <a:xfrm>
          <a:off x="495300" y="1231395"/>
          <a:ext cx="6934200" cy="797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96" tIns="0" rIns="262096" bIns="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err="1" smtClean="0"/>
            <a:t>Cài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đặt</a:t>
          </a:r>
          <a:endParaRPr lang="en-US" sz="2700" kern="1200" dirty="0"/>
        </a:p>
      </dsp:txBody>
      <dsp:txXfrm>
        <a:off x="534208" y="1270303"/>
        <a:ext cx="6856384" cy="719224"/>
      </dsp:txXfrm>
    </dsp:sp>
    <dsp:sp modelId="{57949624-FFB4-4815-89FC-4EF517623D27}">
      <dsp:nvSpPr>
        <dsp:cNvPr id="0" name=""/>
        <dsp:cNvSpPr/>
      </dsp:nvSpPr>
      <dsp:spPr>
        <a:xfrm>
          <a:off x="0" y="2854636"/>
          <a:ext cx="9906000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9A25EA-F29D-4F97-914D-33B10FAE7FF7}">
      <dsp:nvSpPr>
        <dsp:cNvPr id="0" name=""/>
        <dsp:cNvSpPr/>
      </dsp:nvSpPr>
      <dsp:spPr>
        <a:xfrm>
          <a:off x="495300" y="2456115"/>
          <a:ext cx="6934200" cy="797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96" tIns="0" rIns="262096" bIns="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Demo</a:t>
          </a:r>
          <a:endParaRPr lang="en-US" sz="2700" kern="1200" dirty="0"/>
        </a:p>
      </dsp:txBody>
      <dsp:txXfrm>
        <a:off x="534208" y="2495023"/>
        <a:ext cx="6856384" cy="7192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21DB6A4-6F4B-4FBD-81F1-0BA64A08A95D}" type="datetimeFigureOut">
              <a:rPr lang="en-US" smtClean="0"/>
              <a:t>23-May-19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BBBFC02-1FB6-4AC2-8DD6-1EE8DA9F6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124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B6A4-6F4B-4FBD-81F1-0BA64A08A95D}" type="datetimeFigureOut">
              <a:rPr lang="en-US" smtClean="0"/>
              <a:t>23-May-19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BFC02-1FB6-4AC2-8DD6-1EE8DA9F6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18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B6A4-6F4B-4FBD-81F1-0BA64A08A95D}" type="datetimeFigureOut">
              <a:rPr lang="en-US" smtClean="0"/>
              <a:t>23-May-19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BFC02-1FB6-4AC2-8DD6-1EE8DA9F6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4641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B6A4-6F4B-4FBD-81F1-0BA64A08A95D}" type="datetimeFigureOut">
              <a:rPr lang="en-US" smtClean="0"/>
              <a:t>23-May-19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BFC02-1FB6-4AC2-8DD6-1EE8DA9F63AF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78649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B6A4-6F4B-4FBD-81F1-0BA64A08A95D}" type="datetimeFigureOut">
              <a:rPr lang="en-US" smtClean="0"/>
              <a:t>23-May-19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BFC02-1FB6-4AC2-8DD6-1EE8DA9F6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6510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B6A4-6F4B-4FBD-81F1-0BA64A08A95D}" type="datetimeFigureOut">
              <a:rPr lang="en-US" smtClean="0"/>
              <a:t>23-May-19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BFC02-1FB6-4AC2-8DD6-1EE8DA9F6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0356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B6A4-6F4B-4FBD-81F1-0BA64A08A95D}" type="datetimeFigureOut">
              <a:rPr lang="en-US" smtClean="0"/>
              <a:t>23-May-19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BFC02-1FB6-4AC2-8DD6-1EE8DA9F6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0623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B6A4-6F4B-4FBD-81F1-0BA64A08A95D}" type="datetimeFigureOut">
              <a:rPr lang="en-US" smtClean="0"/>
              <a:t>23-May-19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BFC02-1FB6-4AC2-8DD6-1EE8DA9F6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453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B6A4-6F4B-4FBD-81F1-0BA64A08A95D}" type="datetimeFigureOut">
              <a:rPr lang="en-US" smtClean="0"/>
              <a:t>23-May-19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BFC02-1FB6-4AC2-8DD6-1EE8DA9F6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341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B6A4-6F4B-4FBD-81F1-0BA64A08A95D}" type="datetimeFigureOut">
              <a:rPr lang="en-US" smtClean="0"/>
              <a:t>23-May-19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BFC02-1FB6-4AC2-8DD6-1EE8DA9F6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898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B6A4-6F4B-4FBD-81F1-0BA64A08A95D}" type="datetimeFigureOut">
              <a:rPr lang="en-US" smtClean="0"/>
              <a:t>23-May-19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BFC02-1FB6-4AC2-8DD6-1EE8DA9F6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620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B6A4-6F4B-4FBD-81F1-0BA64A08A95D}" type="datetimeFigureOut">
              <a:rPr lang="en-US" smtClean="0"/>
              <a:t>23-May-19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BFC02-1FB6-4AC2-8DD6-1EE8DA9F6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449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B6A4-6F4B-4FBD-81F1-0BA64A08A95D}" type="datetimeFigureOut">
              <a:rPr lang="en-US" smtClean="0"/>
              <a:t>23-May-19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BFC02-1FB6-4AC2-8DD6-1EE8DA9F6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177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B6A4-6F4B-4FBD-81F1-0BA64A08A95D}" type="datetimeFigureOut">
              <a:rPr lang="en-US" smtClean="0"/>
              <a:t>23-May-19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BFC02-1FB6-4AC2-8DD6-1EE8DA9F6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428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B6A4-6F4B-4FBD-81F1-0BA64A08A95D}" type="datetimeFigureOut">
              <a:rPr lang="en-US" smtClean="0"/>
              <a:t>23-May-19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BFC02-1FB6-4AC2-8DD6-1EE8DA9F6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561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B6A4-6F4B-4FBD-81F1-0BA64A08A95D}" type="datetimeFigureOut">
              <a:rPr lang="en-US" smtClean="0"/>
              <a:t>23-May-19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BFC02-1FB6-4AC2-8DD6-1EE8DA9F6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998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B6A4-6F4B-4FBD-81F1-0BA64A08A95D}" type="datetimeFigureOut">
              <a:rPr lang="en-US" smtClean="0"/>
              <a:t>23-May-19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BFC02-1FB6-4AC2-8DD6-1EE8DA9F6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172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DB6A4-6F4B-4FBD-81F1-0BA64A08A95D}" type="datetimeFigureOut">
              <a:rPr lang="en-US" smtClean="0"/>
              <a:t>23-May-19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BBFC02-1FB6-4AC2-8DD6-1EE8DA9F6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48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Haibgit@gmail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1906" y="1059894"/>
            <a:ext cx="8791575" cy="2387600"/>
          </a:xfrm>
        </p:spPr>
        <p:txBody>
          <a:bodyPr>
            <a:no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Robot Framework For Automation Mobile App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1026" name="Picture 2" descr="Image result for robotframe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431" y="3266786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3934" y="3655434"/>
            <a:ext cx="1603953" cy="1603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Related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9681" y="3266785"/>
            <a:ext cx="2395248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461906" y="6063915"/>
            <a:ext cx="3910109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500" dirty="0"/>
              <a:t>https://robotframework.org/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976227" y="6801782"/>
            <a:ext cx="8791575" cy="16557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208912" y="6063915"/>
            <a:ext cx="2856164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/>
              <a:t>http://appium.io/</a:t>
            </a:r>
          </a:p>
        </p:txBody>
      </p:sp>
    </p:spTree>
    <p:extLst>
      <p:ext uri="{BB962C8B-B14F-4D97-AF65-F5344CB8AC3E}">
        <p14:creationId xmlns:p14="http://schemas.microsoft.com/office/powerpoint/2010/main" val="390869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 element mobile app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Appium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Desktop</a:t>
            </a:r>
          </a:p>
          <a:p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uiautomatorviewer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Android SDK</a:t>
            </a:r>
          </a:p>
          <a:p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137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Lấy </a:t>
            </a:r>
            <a:r>
              <a:rPr lang="vi-V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appPackage và appActivity của app: Trước tiên cần mở app trên 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vi-VN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sau đó qua cmd, chạy lệnh adb shell , rồi chạy tiếp dumpsys window windows | grep -E 'mCurrentFocus'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3133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</a:t>
            </a:r>
            <a:r>
              <a:rPr lang="en-US" dirty="0" err="1" smtClean="0"/>
              <a:t>sánh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java </a:t>
            </a:r>
            <a:r>
              <a:rPr lang="en-US" dirty="0" err="1" smtClean="0"/>
              <a:t>thuần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379605"/>
            <a:ext cx="9906000" cy="328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61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1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POM – Page Object Model</a:t>
            </a:r>
          </a:p>
          <a:p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Page: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page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app,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chia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Resources: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common keywords,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excel, data test…</a:t>
            </a:r>
          </a:p>
          <a:p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Test: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test suite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240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80740" y="-72354"/>
            <a:ext cx="3175092" cy="6930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78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5958" y="729353"/>
            <a:ext cx="9905998" cy="1478570"/>
          </a:xfrm>
        </p:spPr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thân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2212" y="2207923"/>
            <a:ext cx="5287097" cy="3541714"/>
          </a:xfrm>
        </p:spPr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Hải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 tester: Web,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obile App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Skype: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Haibgit@gmail.com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Fb:duyenlovehai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Blog </a:t>
            </a:r>
            <a:r>
              <a:rPr lang="en-US" dirty="0"/>
              <a:t>https://haibgit.blogspot.com/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47798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558" y="632373"/>
            <a:ext cx="9905998" cy="1478570"/>
          </a:xfrm>
        </p:spPr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664719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754276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Automation Framework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acceptance 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testing –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chấp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cú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vi-VN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ử </a:t>
            </a:r>
            <a:r>
              <a:rPr lang="vi-V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dụng phương pháp kiểm tra dựa trên từ </a:t>
            </a:r>
            <a:r>
              <a:rPr lang="vi-VN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keyword-driven 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607715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4385" y="997527"/>
            <a:ext cx="10243026" cy="4655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617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java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customize keywords</a:t>
            </a:r>
          </a:p>
          <a:p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higher-level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kewords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sẵn</a:t>
            </a:r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sẵn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web (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seleniumLibrary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mobile app (AppiumLibrary), API (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RequestsLibrary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)…</a:t>
            </a:r>
          </a:p>
          <a:p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Report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rõ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ràng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chi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492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6364" y="618518"/>
            <a:ext cx="11610109" cy="5978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50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robot framework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python</a:t>
            </a:r>
          </a:p>
          <a:p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robot framework     pip install robot framework</a:t>
            </a:r>
          </a:p>
          <a:p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AppiumLibrary 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pip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robotframework-appiumlibrary</a:t>
            </a: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Editor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code: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pycharm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RIDE, RED, Atom, Visual studio code</a:t>
            </a:r>
          </a:p>
          <a:p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hữu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ích https://github.com/fkromer/awesome-robotframework</a:t>
            </a:r>
          </a:p>
        </p:txBody>
      </p:sp>
    </p:spTree>
    <p:extLst>
      <p:ext uri="{BB962C8B-B14F-4D97-AF65-F5344CB8AC3E}">
        <p14:creationId xmlns:p14="http://schemas.microsoft.com/office/powerpoint/2010/main" val="142589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Android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sdk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download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Androdi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studio</a:t>
            </a:r>
          </a:p>
          <a:p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JDK</a:t>
            </a:r>
          </a:p>
          <a:p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Appium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server: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Appium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Desktop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appium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qua Node JS  -&gt;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install –g </a:t>
            </a:r>
            <a:r>
              <a:rPr lang="en-US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appium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7228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145</TotalTime>
  <Words>306</Words>
  <Application>Microsoft Office PowerPoint</Application>
  <PresentationFormat>Widescreen</PresentationFormat>
  <Paragraphs>42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Times New Roman</vt:lpstr>
      <vt:lpstr>Trebuchet MS</vt:lpstr>
      <vt:lpstr>Tw Cen MT</vt:lpstr>
      <vt:lpstr>Circuit</vt:lpstr>
      <vt:lpstr> Robot Framework For Automation Mobile App </vt:lpstr>
      <vt:lpstr>Giới thiệu bản thân</vt:lpstr>
      <vt:lpstr>Các nội dung chính</vt:lpstr>
      <vt:lpstr>Giới thiệu</vt:lpstr>
      <vt:lpstr>PowerPoint Presentation</vt:lpstr>
      <vt:lpstr>PowerPoint Presentation</vt:lpstr>
      <vt:lpstr>PowerPoint Presentation</vt:lpstr>
      <vt:lpstr>Cài đặt robot framework</vt:lpstr>
      <vt:lpstr>Cài đặt khác</vt:lpstr>
      <vt:lpstr>Cách get element mobile app</vt:lpstr>
      <vt:lpstr>DEmo</vt:lpstr>
      <vt:lpstr>So sánh với java thuần</vt:lpstr>
      <vt:lpstr>Cấu trúc 1 dự án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Giới thiệu RobotFramework </dc:title>
  <dc:creator>nv Hai</dc:creator>
  <cp:lastModifiedBy>nv Hai</cp:lastModifiedBy>
  <cp:revision>51</cp:revision>
  <dcterms:created xsi:type="dcterms:W3CDTF">2019-05-05T14:05:40Z</dcterms:created>
  <dcterms:modified xsi:type="dcterms:W3CDTF">2019-05-23T14:48:46Z</dcterms:modified>
</cp:coreProperties>
</file>