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www.youtube.com/channel/UCX1g7Ciyjv6pFeX7EhvX4sQ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AI LÀ TRIỆU PHÚ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6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V.Tài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 tham 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53243"/>
            <a:ext cx="7813523" cy="4588118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://www.youtube.com/channel/UCX1g7Ciyjv6pFeX7EhvX4sQ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https://developer.android.com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https://hiepsiit.com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6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4"/>
            <a:ext cx="8596668" cy="3829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môn học và nhóm thực hiện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học: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di động 2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viên:Tiêu Kim Cương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Hảo (Nhóm trưởng)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Lê Trung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Tuấn Anh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0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8457"/>
            <a:ext cx="6311297" cy="53229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 cần thiết cảu ứng dụng: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người chơi giải trí, tạo sự vui vẻ và 1 phần giúp người chơi tăng cường hoạt động trí tuệ nhẹ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ứng dụng: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là triệu phú là một phiên bản trò chơi được thiết kế bằng Android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 phải trả lời 15 câu hỏi với cấp độ từ dễ đến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Người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chơi có 4 quyền trợ giúp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vượt qua những câu hỏi khó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một câu hỏi, người chơi có quyền dùng nhiều quyền trợ giúp, nhưng tất cả quyền trợ giúp chỉ được sử dụng một lần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7" descr="C:\Users\Admin\Downloads\ea6c0292d1a32dfd74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1" y="718457"/>
            <a:ext cx="2483984" cy="387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II.Phân tích,thiết kế hệ thống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528309"/>
            <a:ext cx="1623063" cy="29314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14" y="1528309"/>
            <a:ext cx="1703933" cy="293143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51" y="1528309"/>
            <a:ext cx="1640395" cy="2931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331976" y="3190988"/>
            <a:ext cx="1566111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13652" y="3190988"/>
            <a:ext cx="802846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98" y="1528309"/>
            <a:ext cx="1703421" cy="293143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474029" y="3731079"/>
            <a:ext cx="3416422" cy="31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014"/>
          </a:xfrm>
        </p:spPr>
        <p:txBody>
          <a:bodyPr/>
          <a:lstStyle/>
          <a:p>
            <a:r>
              <a:rPr lang="en-US" dirty="0" smtClean="0"/>
              <a:t>III.Triển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615"/>
            <a:ext cx="8596668" cy="47187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chức năng Cài Đặt để tắt bật nhạc và âm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039786"/>
            <a:ext cx="4678137" cy="37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2951"/>
            <a:ext cx="8596668" cy="52984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đáp án đúng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77" y="1449843"/>
            <a:ext cx="58769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07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8265"/>
            <a:ext cx="8596668" cy="5233098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Thông báo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55" y="1574922"/>
            <a:ext cx="58769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IV.Kết quả đạt 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36290" y="5372100"/>
            <a:ext cx="2678754" cy="3383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7" descr="C:\Users\Admin\Downloads\ea6c0292d1a32dfd74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0" y="2066354"/>
            <a:ext cx="2015767" cy="314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116797677_1041817592887027_6295163546704609696_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22" y="2156160"/>
            <a:ext cx="1802267" cy="30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372100"/>
            <a:ext cx="2433259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 </a:t>
            </a:r>
          </a:p>
          <a:p>
            <a:pPr marL="0" indent="0">
              <a:buFont typeface="Wingdings 3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117178786_745881126264171_3933180377005350660_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08" y="2156160"/>
            <a:ext cx="1742739" cy="30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55655" y="5372100"/>
            <a:ext cx="2678754" cy="338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hính lưu điểm </a:t>
            </a:r>
          </a:p>
          <a:p>
            <a:pPr marL="0" indent="0">
              <a:buFont typeface="Wingdings 3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77334" y="1216479"/>
            <a:ext cx="7887002" cy="48248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sang màn hình chơi,người chơi sẽ chọn 1 đáp án nếu đúng sẽ chuyển sang câu tiếp theo,nếu sai sẽ hiện ra bảng lưu 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053193"/>
            <a:ext cx="7887002" cy="4988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kiến nghị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 đồ án nhóm em đã có thêm nhiều kinh nghiệm quý báu: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sử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Git &amp; Trello để quản lý nhóm.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debug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sửa lỗi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Cáchtương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giữa các thành viên trong nhóm và giải quyết vấn đề.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chưa làm được: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được giao diện nâng cao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một số lỗi trên ứng dụng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9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317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Báo Cáo Đồ Án:</vt:lpstr>
      <vt:lpstr>I.Giới Thiệu</vt:lpstr>
      <vt:lpstr>PowerPoint Presentation</vt:lpstr>
      <vt:lpstr>II.Phân tích,thiết kế hệ thống</vt:lpstr>
      <vt:lpstr>III.Triển khai</vt:lpstr>
      <vt:lpstr>PowerPoint Presentation</vt:lpstr>
      <vt:lpstr>PowerPoint Presentation</vt:lpstr>
      <vt:lpstr>IV.Kết quả đạt được</vt:lpstr>
      <vt:lpstr>PowerPoint Presentation</vt:lpstr>
      <vt:lpstr>V.Tài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</dc:title>
  <dc:creator>Anh</dc:creator>
  <cp:lastModifiedBy>Anh</cp:lastModifiedBy>
  <cp:revision>13</cp:revision>
  <dcterms:created xsi:type="dcterms:W3CDTF">2020-08-06T09:40:08Z</dcterms:created>
  <dcterms:modified xsi:type="dcterms:W3CDTF">2020-08-06T15:30:39Z</dcterms:modified>
</cp:coreProperties>
</file>