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8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7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9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2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7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1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8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81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6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00468C"/>
                </a:solidFill>
              </a:defRPr>
            </a:pPr>
            <a:r>
              <a:t>BIẾN ĐỔI KHÍ HẬU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/>
            </a:pPr>
            <a:r>
              <a:t>Thuyết trình về tác động và giải pháp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00468C"/>
                </a:solidFill>
              </a:defRPr>
            </a:pPr>
            <a:r>
              <a:t>Nguyên nhân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/>
            </a:pPr>
            <a:r>
              <a:t>• Hiệu ứng nhà kính</a:t>
            </a:r>
          </a:p>
          <a:p>
            <a:pPr>
              <a:defRPr sz="2400"/>
            </a:pPr>
            <a:r>
              <a:t>• Khí thải công nghiệp</a:t>
            </a:r>
          </a:p>
          <a:p>
            <a:pPr>
              <a:defRPr sz="2400"/>
            </a:pPr>
            <a:r>
              <a:t>• Nạn phá rừng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00468C"/>
                </a:solidFill>
              </a:defRPr>
            </a:pPr>
            <a:r>
              <a:t>Hậu quả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/>
            </a:pPr>
            <a:r>
              <a:t>• Nhiệt độ toàn cầu tăng</a:t>
            </a:r>
          </a:p>
          <a:p>
            <a:pPr>
              <a:defRPr sz="2400"/>
            </a:pPr>
            <a:r>
              <a:t>• Băng tan, nước biển dâng</a:t>
            </a:r>
          </a:p>
          <a:p>
            <a:pPr>
              <a:defRPr sz="2400"/>
            </a:pPr>
            <a:r>
              <a:t>• Thiên tai cực đoan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00468C"/>
                </a:solidFill>
              </a:defRPr>
            </a:pPr>
            <a:r>
              <a:t>Tác động đến Việt Nam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/>
            </a:pPr>
            <a:r>
              <a:t>• Hạn hán, xâm nhập mặn</a:t>
            </a:r>
          </a:p>
          <a:p>
            <a:pPr>
              <a:defRPr sz="2400"/>
            </a:pPr>
            <a:r>
              <a:t>• Sạt lở, bão lũ</a:t>
            </a:r>
          </a:p>
          <a:p>
            <a:pPr>
              <a:defRPr sz="2400"/>
            </a:pPr>
            <a:r>
              <a:t>• Ảnh hưởng nông nghiệp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00468C"/>
                </a:solidFill>
              </a:defRPr>
            </a:pPr>
            <a:r>
              <a:t>Giải pháp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/>
            </a:pPr>
            <a:r>
              <a:t>• Sử dụng năng lượng tái tạo</a:t>
            </a:r>
          </a:p>
          <a:p>
            <a:pPr>
              <a:defRPr sz="2400"/>
            </a:pPr>
            <a:r>
              <a:t>• Trồng rừng</a:t>
            </a:r>
          </a:p>
          <a:p>
            <a:pPr>
              <a:defRPr sz="2400"/>
            </a:pPr>
            <a:r>
              <a:t>• Tiết kiệm năng lượng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00468C"/>
                </a:solidFill>
              </a:defRPr>
            </a:pPr>
            <a:r>
              <a:t>Kết luận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/>
            </a:pPr>
            <a:r>
              <a:t>Hành động ngay hôm nay để bảo vệ Trái Đất mai sau!</a:t>
            </a: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103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Administrator</cp:lastModifiedBy>
  <cp:revision>2</cp:revision>
  <dcterms:created xsi:type="dcterms:W3CDTF">2013-01-27T09:14:16Z</dcterms:created>
  <dcterms:modified xsi:type="dcterms:W3CDTF">2025-10-01T23:30:32Z</dcterms:modified>
  <cp:category/>
</cp:coreProperties>
</file>