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897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10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0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63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34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049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552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2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1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4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21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997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028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57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7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02/10/2025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3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0468C"/>
                </a:solidFill>
              </a:defRPr>
            </a:pPr>
            <a:r>
              <a:t>DANH MỤC SẢN PHẨM CÔNG TY</a:t>
            </a:r>
          </a:p>
        </p:txBody>
      </p:sp>
      <p:sp>
        <p:nvSpPr>
          <p:cNvPr id="4" name="Rectangle 3">
            <a:hlinkClick r:id="rId2" action="ppaction://hlinksldjump"/>
          </p:cNvPr>
          <p:cNvSpPr/>
          <p:nvPr/>
        </p:nvSpPr>
        <p:spPr>
          <a:xfrm>
            <a:off x="2743200" y="1828800"/>
            <a:ext cx="27432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Sản phẩm A</a:t>
            </a:r>
          </a:p>
        </p:txBody>
      </p:sp>
      <p:sp>
        <p:nvSpPr>
          <p:cNvPr id="5" name="Rectangle 4">
            <a:hlinkClick r:id="rId3" action="ppaction://hlinksldjump"/>
          </p:cNvPr>
          <p:cNvSpPr/>
          <p:nvPr/>
        </p:nvSpPr>
        <p:spPr>
          <a:xfrm>
            <a:off x="2743200" y="2926080"/>
            <a:ext cx="27432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Sản phẩm B</a:t>
            </a:r>
          </a:p>
        </p:txBody>
      </p:sp>
      <p:sp>
        <p:nvSpPr>
          <p:cNvPr id="6" name="Rectangle 5">
            <a:hlinkClick r:id="rId4" action="ppaction://hlinksldjump"/>
          </p:cNvPr>
          <p:cNvSpPr/>
          <p:nvPr/>
        </p:nvSpPr>
        <p:spPr>
          <a:xfrm>
            <a:off x="2743200" y="4023360"/>
            <a:ext cx="27432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/>
            </a:pPr>
            <a:r>
              <a:t>Sản phẩm 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6400"/>
                </a:solidFill>
              </a:defRPr>
            </a:pPr>
            <a:r>
              <a:t>Sản phẩm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Thông tin chi tiết về Sản phẩm A ...</a:t>
            </a: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6400800" y="45720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/>
            </a:pPr>
            <a:r>
              <a:t>Quay lại Menu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6400"/>
                </a:solidFill>
              </a:defRPr>
            </a:pPr>
            <a:r>
              <a:t>Sản phẩm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Thông tin chi tiết về Sản phẩm B ...</a:t>
            </a: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6400800" y="45720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/>
            </a:pPr>
            <a:r>
              <a:t>Quay lại Menu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006400"/>
                </a:solidFill>
              </a:defRPr>
            </a:pPr>
            <a:r>
              <a:t>Sản phẩm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/>
            </a:pPr>
            <a:r>
              <a:t>Thông tin chi tiết về Sản phẩm C ...</a:t>
            </a:r>
          </a:p>
        </p:txBody>
      </p:sp>
      <p:sp>
        <p:nvSpPr>
          <p:cNvPr id="5" name="Rectangle 4">
            <a:hlinkClick r:id="rId2" action="ppaction://hlinksldjump"/>
          </p:cNvPr>
          <p:cNvSpPr/>
          <p:nvPr/>
        </p:nvSpPr>
        <p:spPr>
          <a:xfrm>
            <a:off x="6400800" y="4572000"/>
            <a:ext cx="1828800" cy="7315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/>
            </a:pPr>
            <a:r>
              <a:t>Quay lại Menu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</TotalTime>
  <Words>60</Words>
  <Application>Microsoft Office PowerPoint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Administrator</cp:lastModifiedBy>
  <cp:revision>2</cp:revision>
  <dcterms:created xsi:type="dcterms:W3CDTF">2013-01-27T09:14:16Z</dcterms:created>
  <dcterms:modified xsi:type="dcterms:W3CDTF">2025-10-01T23:32:47Z</dcterms:modified>
  <cp:category/>
</cp:coreProperties>
</file>