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59" r:id="rId14"/>
    <p:sldId id="26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44upmuzLWXhAD04xEhfGAu03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D7AB3-1268-42EF-B0E6-BC9E727EE7C4}">
  <a:tblStyle styleId="{5A1D7AB3-1268-42EF-B0E6-BC9E727EE7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0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0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6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9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8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00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40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kích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thước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chia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con 1 x 1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màu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= 1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= 0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n, 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&lt;= 1000)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= 1,…,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quả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4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1"/>
            <a:ext cx="3569106" cy="275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const int N = 1e3+1;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a[N][N];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h[N];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stack&lt;long long&gt; S;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vector&lt;long long&gt; V;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L[N],R[N] 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for(int j = 1; j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21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compute(){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h[0] = -1; h[m+1] = -1;  V.clear();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m+1;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while(!V.empty() &amp;&amp; h[i] &lt; h[V[V.size()-1]]){      R[V[V.size()-1]] = i; V.pop_back();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m; i &gt;= 0; i--){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while(!V.empty() &amp;&amp; h[i] &lt; h[V[V.size()-1]]){   L[V[V.size()-1]] = i; V.pop_back();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unsigned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unsigned long long c = (R[i] - L[i] - 1)*h[i];     ans = ans &lt; c ? c :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return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m; i++) h[i]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=1 ; i &lt;=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1; j &lt;= m; j++){  if(a[i][j] == 0)   h[j] = 0; else h[j] += 1;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long long t = compute();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if(t &gt; ans) ans =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833900"/>
        </p:xfrm>
        <a:graphic>
          <a:graphicData uri="http://schemas.openxmlformats.org/drawingml/2006/table">
            <a:tbl>
              <a:tblPr firstRow="1" bandRow="1">
                <a:noFill/>
                <a:tableStyleId>{5A1D7AB3-1268-42EF-B0E6-BC9E727EE7C4}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Solve sub-problem: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have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1, 2, …, </a:t>
            </a:r>
            <a:r>
              <a:rPr lang="en-US" sz="1800" i="1" dirty="0">
                <a:latin typeface="+mn-lt"/>
              </a:rPr>
              <a:t>n</a:t>
            </a:r>
            <a:r>
              <a:rPr lang="en-US" sz="1800" dirty="0">
                <a:latin typeface="+mn-lt"/>
              </a:rPr>
              <a:t>). Find the way to cut out the largest-area rectangle from the given configure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For each index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Move left and move right as far as possible to cut out the largest rectangle having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&lt;</a:t>
            </a:r>
            <a:r>
              <a:rPr lang="en-US" sz="1800" i="1" dirty="0">
                <a:latin typeface="+mn-lt"/>
              </a:rPr>
              <a:t> 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endParaRPr lang="en-US" sz="1800" i="1" dirty="0">
              <a:latin typeface="+mn-lt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&gt;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The largest are built from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is: (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– </a:t>
            </a: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- 1)*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Use a Stack S for storing indices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8291405" y="2701415"/>
            <a:ext cx="353961" cy="72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645366" y="1649363"/>
            <a:ext cx="353961" cy="17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999327" y="2337620"/>
            <a:ext cx="353961" cy="109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9353288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707249" y="1796847"/>
            <a:ext cx="353961" cy="16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10061210" y="1541209"/>
            <a:ext cx="353961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10415171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778964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1142757" y="2701415"/>
            <a:ext cx="353961" cy="727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1506550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7916B-6247-709F-BE98-FAD65B18B118}"/>
              </a:ext>
            </a:extLst>
          </p:cNvPr>
          <p:cNvSpPr/>
          <p:nvPr/>
        </p:nvSpPr>
        <p:spPr>
          <a:xfrm>
            <a:off x="8645366" y="2337620"/>
            <a:ext cx="2497391" cy="109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ECE0-EFBF-833F-421C-D6E4EC093BBC}"/>
              </a:ext>
            </a:extLst>
          </p:cNvPr>
          <p:cNvSpPr txBox="1"/>
          <p:nvPr/>
        </p:nvSpPr>
        <p:spPr>
          <a:xfrm>
            <a:off x="8133021" y="3456885"/>
            <a:ext cx="395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1      2     3     4      5     6     7      8     9     10</a:t>
            </a:r>
          </a:p>
        </p:txBody>
      </p:sp>
      <p:sp>
        <p:nvSpPr>
          <p:cNvPr id="15" name="Google Shape;100;p3">
            <a:extLst>
              <a:ext uri="{FF2B5EF4-FFF2-40B4-BE49-F238E27FC236}">
                <a16:creationId xmlns:a16="http://schemas.microsoft.com/office/drawing/2014/main" id="{C7D13B39-1EF0-F991-C4E3-50295B5B5EFB}"/>
              </a:ext>
            </a:extLst>
          </p:cNvPr>
          <p:cNvSpPr txBox="1">
            <a:spLocks/>
          </p:cNvSpPr>
          <p:nvPr/>
        </p:nvSpPr>
        <p:spPr>
          <a:xfrm>
            <a:off x="1374239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n+1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R[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16" name="Google Shape;100;p3">
            <a:extLst>
              <a:ext uri="{FF2B5EF4-FFF2-40B4-BE49-F238E27FC236}">
                <a16:creationId xmlns:a16="http://schemas.microsoft.com/office/drawing/2014/main" id="{AF6A92C5-933A-5CA9-2A58-9D1CB6657CA8}"/>
              </a:ext>
            </a:extLst>
          </p:cNvPr>
          <p:cNvSpPr txBox="1">
            <a:spLocks/>
          </p:cNvSpPr>
          <p:nvPr/>
        </p:nvSpPr>
        <p:spPr>
          <a:xfrm>
            <a:off x="6096000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n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0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L[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5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4"/>
            <a:ext cx="3569106" cy="32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67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97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137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176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08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1028</Words>
  <Application>Microsoft Office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Largest Black SubRectangle</vt:lpstr>
      <vt:lpstr>Largest Black SubRectangle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Black SubRectangle</dc:title>
  <dc:creator>Pham Quang Dung</dc:creator>
  <cp:lastModifiedBy>Pham Quang Dung</cp:lastModifiedBy>
  <cp:revision>5</cp:revision>
  <dcterms:created xsi:type="dcterms:W3CDTF">2022-07-31T08:27:20Z</dcterms:created>
  <dcterms:modified xsi:type="dcterms:W3CDTF">2022-11-22T13:31:08Z</dcterms:modified>
</cp:coreProperties>
</file>