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xc5QFw86rrzzH0lRSZo9DwmY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4C7FA-B0E1-4C0B-A835-545952BE803C}">
  <a:tblStyle styleId="{EBB4C7FA-B0E1-4C0B-A835-545952BE8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7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16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25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Given a sequence of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integers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We denote rmq(i, j) the minimum element of the sequence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Given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pairs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),. . .,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 compute the sum Q =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+ . . . +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1: contains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integer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2: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( 1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3: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+3 (k = 1,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(0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the value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  <a:tableStyleId>{EBB4C7FA-B0E1-4C0B-A835-545952BE803C}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60050-A9FB-CA2D-8C42-9F0374A31563}"/>
              </a:ext>
            </a:extLst>
          </p:cNvPr>
          <p:cNvSpPr txBox="1">
            <a:spLocks/>
          </p:cNvSpPr>
          <p:nvPr/>
        </p:nvSpPr>
        <p:spPr>
          <a:xfrm>
            <a:off x="-1" y="597159"/>
            <a:ext cx="1191669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the index of the smallest element of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+2],…,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1] (the sequence from index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has the length 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sz="18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4550FD-1191-FDB2-FA0F-F7E48F88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517"/>
              </p:ext>
            </p:extLst>
          </p:nvPr>
        </p:nvGraphicFramePr>
        <p:xfrm>
          <a:off x="856024" y="2239264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A3C4099-FBCE-6C82-60D3-90428F16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78503"/>
              </p:ext>
            </p:extLst>
          </p:nvPr>
        </p:nvGraphicFramePr>
        <p:xfrm>
          <a:off x="856024" y="1858279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D343C50-85D3-16C9-F4B0-3C224043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73274"/>
              </p:ext>
            </p:extLst>
          </p:nvPr>
        </p:nvGraphicFramePr>
        <p:xfrm>
          <a:off x="856024" y="3595475"/>
          <a:ext cx="764089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0654772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3860424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02249472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9542897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757402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4813780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6140972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70934866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0971129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5120073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59275103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4403701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35381135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08711194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6412710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85187854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078290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60342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887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50912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436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A2967-9371-8285-5C5B-80B2BB0B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64757"/>
              </p:ext>
            </p:extLst>
          </p:nvPr>
        </p:nvGraphicFramePr>
        <p:xfrm>
          <a:off x="783992" y="3146305"/>
          <a:ext cx="7712928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58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C60F360-B6ED-C673-2DB6-B3519206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27646"/>
              </p:ext>
            </p:extLst>
          </p:nvPr>
        </p:nvGraphicFramePr>
        <p:xfrm>
          <a:off x="381480" y="3578455"/>
          <a:ext cx="48261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16">
                  <a:extLst>
                    <a:ext uri="{9D8B030D-6E8A-4147-A177-3AD203B41FA5}">
                      <a16:colId xmlns:a16="http://schemas.microsoft.com/office/drawing/2014/main" val="3844036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86900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14401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09426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782557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789444-B422-E0E9-8BB1-27F84EBAA187}"/>
              </a:ext>
            </a:extLst>
          </p:cNvPr>
          <p:cNvSpPr txBox="1">
            <a:spLocks/>
          </p:cNvSpPr>
          <p:nvPr/>
        </p:nvSpPr>
        <p:spPr>
          <a:xfrm>
            <a:off x="146303" y="710206"/>
            <a:ext cx="1181411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0,…,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Recurrence relation: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= 	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]] &lt;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otherwise</a:t>
            </a:r>
          </a:p>
          <a:p>
            <a:endParaRPr lang="en-GB" sz="18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7F17AE3-481B-B8B8-62C2-C47612515F5A}"/>
              </a:ext>
            </a:extLst>
          </p:cNvPr>
          <p:cNvSpPr/>
          <p:nvPr/>
        </p:nvSpPr>
        <p:spPr>
          <a:xfrm>
            <a:off x="1718576" y="1628802"/>
            <a:ext cx="288032" cy="720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F6951ADC-3F06-727A-B6BC-1EC8FD05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71442"/>
              </p:ext>
            </p:extLst>
          </p:nvPr>
        </p:nvGraphicFramePr>
        <p:xfrm>
          <a:off x="1558582" y="3585091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06F17F7-AB97-89B6-142D-6F4E4753062F}"/>
              </a:ext>
            </a:extLst>
          </p:cNvPr>
          <p:cNvSpPr txBox="1"/>
          <p:nvPr/>
        </p:nvSpPr>
        <p:spPr>
          <a:xfrm>
            <a:off x="2168249" y="2657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9AA6E-82CB-7F61-5F40-B2FB06352B73}"/>
              </a:ext>
            </a:extLst>
          </p:cNvPr>
          <p:cNvSpPr txBox="1"/>
          <p:nvPr/>
        </p:nvSpPr>
        <p:spPr>
          <a:xfrm>
            <a:off x="4261035" y="26814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04C51-77AA-01C1-2625-A13C14B42049}"/>
              </a:ext>
            </a:extLst>
          </p:cNvPr>
          <p:cNvSpPr txBox="1"/>
          <p:nvPr/>
        </p:nvSpPr>
        <p:spPr>
          <a:xfrm>
            <a:off x="4877657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093C3-4552-04B2-DCF9-790FED73A7FB}"/>
              </a:ext>
            </a:extLst>
          </p:cNvPr>
          <p:cNvSpPr txBox="1"/>
          <p:nvPr/>
        </p:nvSpPr>
        <p:spPr>
          <a:xfrm>
            <a:off x="7109905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8FAE3A72-4991-CDFB-2254-B59F13F45FF0}"/>
              </a:ext>
            </a:extLst>
          </p:cNvPr>
          <p:cNvSpPr/>
          <p:nvPr/>
        </p:nvSpPr>
        <p:spPr>
          <a:xfrm rot="16200000">
            <a:off x="3275381" y="3093052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30F5BECD-81BA-3EE4-7D02-4FECA5409842}"/>
              </a:ext>
            </a:extLst>
          </p:cNvPr>
          <p:cNvSpPr/>
          <p:nvPr/>
        </p:nvSpPr>
        <p:spPr>
          <a:xfrm rot="16200000">
            <a:off x="6191707" y="3073971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5BC49-8A94-C50C-5780-0445E7B231AD}"/>
              </a:ext>
            </a:extLst>
          </p:cNvPr>
          <p:cNvCxnSpPr/>
          <p:nvPr/>
        </p:nvCxnSpPr>
        <p:spPr>
          <a:xfrm>
            <a:off x="2285368" y="3050755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972313-39B4-8971-B574-53FA198D5FBE}"/>
              </a:ext>
            </a:extLst>
          </p:cNvPr>
          <p:cNvCxnSpPr/>
          <p:nvPr/>
        </p:nvCxnSpPr>
        <p:spPr>
          <a:xfrm>
            <a:off x="4661633" y="3026539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B13AB9-9BDD-CC5C-2214-00B775F54FD6}"/>
              </a:ext>
            </a:extLst>
          </p:cNvPr>
          <p:cNvCxnSpPr>
            <a:cxnSpLocks/>
          </p:cNvCxnSpPr>
          <p:nvPr/>
        </p:nvCxnSpPr>
        <p:spPr>
          <a:xfrm>
            <a:off x="5093681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D95680-B96E-D297-09B8-F257F470DFCF}"/>
              </a:ext>
            </a:extLst>
          </p:cNvPr>
          <p:cNvCxnSpPr>
            <a:cxnSpLocks/>
          </p:cNvCxnSpPr>
          <p:nvPr/>
        </p:nvCxnSpPr>
        <p:spPr>
          <a:xfrm>
            <a:off x="7469945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807C6D-1B32-AB5F-7474-10DD3F318991}"/>
              </a:ext>
            </a:extLst>
          </p:cNvPr>
          <p:cNvSpPr txBox="1"/>
          <p:nvPr/>
        </p:nvSpPr>
        <p:spPr>
          <a:xfrm>
            <a:off x="3005449" y="43771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j-1,i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0F41F-3B38-EBAB-6815-B9F777F46DDB}"/>
              </a:ext>
            </a:extLst>
          </p:cNvPr>
          <p:cNvSpPr txBox="1"/>
          <p:nvPr/>
        </p:nvSpPr>
        <p:spPr>
          <a:xfrm>
            <a:off x="5741753" y="4367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j-1,i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A7BED97F-3A14-0B2D-DFDF-755055B9AE3F}"/>
              </a:ext>
            </a:extLst>
          </p:cNvPr>
          <p:cNvSpPr/>
          <p:nvPr/>
        </p:nvSpPr>
        <p:spPr>
          <a:xfrm rot="16200000">
            <a:off x="4283560" y="2004580"/>
            <a:ext cx="1295373" cy="5476636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57D6DD-017D-1CE1-1B08-7ACFEBEC8A33}"/>
              </a:ext>
            </a:extLst>
          </p:cNvPr>
          <p:cNvSpPr txBox="1"/>
          <p:nvPr/>
        </p:nvSpPr>
        <p:spPr>
          <a:xfrm>
            <a:off x="4661633" y="54140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38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5704B5-142E-59BA-81FE-87628583346F}"/>
              </a:ext>
            </a:extLst>
          </p:cNvPr>
          <p:cNvSpPr txBox="1">
            <a:spLocks/>
          </p:cNvSpPr>
          <p:nvPr/>
        </p:nvSpPr>
        <p:spPr>
          <a:xfrm>
            <a:off x="203717" y="681036"/>
            <a:ext cx="11784566" cy="57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Query RMQ(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the index of the smallest element of the sequence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+1], . . .,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[log(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+1)]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RMQ(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]] ≤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+1]]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   	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+1]], otherwise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RMQ(4,14) = ?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[log(14-4+1)]=3 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[7] &gt;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RMQ(4,14) = 12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043AA7B-A1C5-AD8B-8B86-5A60283E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1476"/>
              </p:ext>
            </p:extLst>
          </p:nvPr>
        </p:nvGraphicFramePr>
        <p:xfrm>
          <a:off x="1236965" y="4671127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47FBE21-CD32-B2A2-F6C6-91B137540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8576"/>
              </p:ext>
            </p:extLst>
          </p:nvPr>
        </p:nvGraphicFramePr>
        <p:xfrm>
          <a:off x="1236965" y="4290142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E6EE3318-A419-686C-81C0-1A3021DA65A0}"/>
              </a:ext>
            </a:extLst>
          </p:cNvPr>
          <p:cNvSpPr/>
          <p:nvPr/>
        </p:nvSpPr>
        <p:spPr>
          <a:xfrm>
            <a:off x="1781201" y="1554633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D1BA4E4-ED66-8A97-8A0B-795E114A3A1F}"/>
              </a:ext>
            </a:extLst>
          </p:cNvPr>
          <p:cNvSpPr/>
          <p:nvPr/>
        </p:nvSpPr>
        <p:spPr>
          <a:xfrm rot="16200000">
            <a:off x="4863341" y="3746623"/>
            <a:ext cx="396240" cy="3312368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74D5169-C557-532A-3442-C8450FC75EB5}"/>
              </a:ext>
            </a:extLst>
          </p:cNvPr>
          <p:cNvSpPr/>
          <p:nvPr/>
        </p:nvSpPr>
        <p:spPr>
          <a:xfrm rot="5400000">
            <a:off x="6071436" y="2714398"/>
            <a:ext cx="796433" cy="3104416"/>
          </a:xfrm>
          <a:prstGeom prst="leftBrace">
            <a:avLst>
              <a:gd name="adj1" fmla="val 8333"/>
              <a:gd name="adj2" fmla="val 52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04E9-5482-7DD6-9DC5-5D05C9B6125B}"/>
              </a:ext>
            </a:extLst>
          </p:cNvPr>
          <p:cNvSpPr txBox="1"/>
          <p:nvPr/>
        </p:nvSpPr>
        <p:spPr>
          <a:xfrm>
            <a:off x="4409341" y="5605273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M[3,4]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A5D45-CD3C-8ADA-908D-F112CE9F4BF6}"/>
              </a:ext>
            </a:extLst>
          </p:cNvPr>
          <p:cNvSpPr txBox="1"/>
          <p:nvPr/>
        </p:nvSpPr>
        <p:spPr>
          <a:xfrm>
            <a:off x="5821580" y="3495555"/>
            <a:ext cx="1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M[3,7] = 12</a:t>
            </a:r>
          </a:p>
        </p:txBody>
      </p:sp>
    </p:spTree>
    <p:extLst>
      <p:ext uri="{BB962C8B-B14F-4D97-AF65-F5344CB8AC3E}">
        <p14:creationId xmlns:p14="http://schemas.microsoft.com/office/powerpoint/2010/main" val="11123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M[30][1000000];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preprocessing(){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0;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 n; i++) M[j][i] 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n; i++) M[0][i] = 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1;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+ (1 &lt;&lt; j) - 1 &lt;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if(A[M[j-1][i]] &lt; A[M[j-1][i+(1 &lt;&lt; (j-1))]])  M[j][i] = M[j-1][i];  else  M[j][i] = M[j-1][i + (1 &lt;&lt; (j-1))];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rmq(int i, int j){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k = log2(j-i+1);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p2k = (1 &lt;&lt; k);//pow(2,k);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if(A[M[k][i]] &lt;= A[M[k][j-p2k+1]]){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M[k][j-p2k+1];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scanf("%d",&amp;n);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for(int i = 0; i &lt; n; i++)   scanf("%d",&amp;A[i]);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preprocessing();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int ans = 0; int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scanf("%d",&amp;m);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I,J;  scanf("%d%d",&amp;I,&amp;J);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ans += A[rmq(I,J)];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1014</Words>
  <Application>Microsoft Office PowerPoint</Application>
  <PresentationFormat>Widescreen</PresentationFormat>
  <Paragraphs>253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Range Minimum Query</vt:lpstr>
      <vt:lpstr>Range Minimum Query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Minimum Query</dc:title>
  <dc:creator>Pham Quang Dung</dc:creator>
  <cp:lastModifiedBy>Pham Quang Dung</cp:lastModifiedBy>
  <cp:revision>2</cp:revision>
  <dcterms:created xsi:type="dcterms:W3CDTF">2022-07-31T08:27:20Z</dcterms:created>
  <dcterms:modified xsi:type="dcterms:W3CDTF">2022-11-22T13:43:35Z</dcterms:modified>
</cp:coreProperties>
</file>