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jSFcXzZUTgPpsQBThpiEza771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D7482C-B12E-40DE-B80B-AA9003AFA34B}">
  <a:tblStyle styleId="{CDD7482C-B12E-40DE-B80B-AA9003AFA3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passengers 1, 2, …,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. The passenger i want to travel from point i to point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i + 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(i = 1,2,…,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). There is a bus located at point 0 and has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places for transporting the passengers (it means at any time, there are at most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passengers on the bus). You are given the distance matrix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in which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(i,j) is the traveling distance from point i to point j (i, j = 0,1,…, 2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). Compute the shortest route for the bus, serving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passengers and coming back to point 0.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Line 1 contains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(1 ≤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≤11,1 ≤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≤10)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+1 (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= 1, 2,…, 2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+1) contains the (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− 1)</a:t>
            </a:r>
            <a:r>
              <a:rPr b="0" baseline="30000" i="0" lang="en-US" sz="18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 line of the matrix c (rows and columns are indexed from 0, 1, 2,.., 2</a:t>
            </a:r>
            <a:r>
              <a:rPr b="0" i="1" lang="en-US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Unique line contains the length of the shortest route.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{CDD7482C-B12E-40DE-B80B-AA9003AFA34B}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0  8  5  1  10  5  9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9  0  5  6  6  2  8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2  2  0  3  8  7  2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5  3  4  0  3  2  7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9  6  8  7  0  9  10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3  8  10  6  5  0  2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3  4  4  5  2  2  0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 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kỹ thuật quay lui để duyệt tất cả các phương án, kết hợp Branch and Bound để loại bỏ các tính toán dư thừa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 diễn lời giải: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chuỗi 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điểm (hoán vị của 1, 2, . . ., 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đón – trả của hành khách trong hành trình xe bus.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phụ trợ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Mảng đánh dấu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trong đó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true có nghĩa giá trị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(từ 1 đến 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đã xuất hiện trong hành trình bộ phận.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load: ghi nhận số hành khách đang có mặt trên xe (được tích lùy dần trong quá trình duyệt)</a:t>
            </a:r>
            <a:endParaRPr/>
          </a:p>
          <a:p>
            <a:pPr indent="-1143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Try(k) thử giá trị cho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mỗi giá trị v hợp lệ gán cho x[k], thực hiện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nhật: load = load + 1 nếu v &lt;= n (điểm đón) và load = load – 1 nếu v &gt; n (điểm trả)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 mảng đánh dấu appear[v] = true 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Nếu k = 2n thì ghi nhận một phương án, so sánh với phương án tốt nhất đã có và thực hiện cập nhật kỷ lục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Ngược lại, gọi tiếp Try(k+1)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phương pháp đánh giá cận dưới (giống bài toán TSP) để tăng tốc độ duyệt, bỏ qua các nhánh tính toán thừa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 100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N;// number of requests (1,2,...,N). Request i has pickup point i and drop-off point i + N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cap;// number of places of the bus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A[2*MAX+1][2*MAX+1];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x[MAX];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appear[MAX];// marking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load;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f_best;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x_best[MAX];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cmin;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scanf("%d%d",&amp;N,&amp;cap);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cmin = 1000000;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 i++){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j= 0; j &lt;= 2*N; j++){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scanf("%d",&amp;A[i][j]);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if(i != j &amp;&amp; cmin &gt; A[i][j]) cmin = A[i][j];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check(int v, int k){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if(appear[v] == 1) return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if(v &gt;N){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if(!appear[v-N]) return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if(load + 1 &gt; cap) return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solution(){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if(f + A[x[2*N]][0] &lt; f_best){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f_best = f + A[x[2*N]][0];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&lt;= 2*N; i++) x_best[i] = x[i];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//printf("update best %d\n",f_best);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2" name="Google Shape;122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TRY(int k){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v = 1; v &lt;=2*N; v++){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if(check(v,k)){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x[k] = v;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+= A[x[k-1]][x[k]];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+= 1; else load += -1;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if(k == 2*N) solution();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if(f + (2*N+1-k)*cmin &lt; f_best)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TRY(k+1);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-= 1; else load -= -1;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-= A[x[k-1]][x[k]];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load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f_best = 1000000;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2*N; i++) appear[i]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x[0] = 0;// starting point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TRY(1);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printf("%d",f_best);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i++) printf("%d ",x_best[i]);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2022-07-31T08:27:20Z</dcterms:created>
  <dc:creator>Pham Quang Dung</dc:creator>
</cp:coreProperties>
</file>