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9SJHxYAf87r7AsDIUFk+FqB2b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C9D62E-5FAF-4B89-A758-CD173CC9C72D}">
  <a:tblStyle styleId="{0FC9D62E-5FAF-4B89-A758-CD173CC9C7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MAX-DISTANCE SUB-SEQUENCE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Given N elements (2≤ N ≤100,000) on a straight line at positions x</a:t>
            </a:r>
            <a:r>
              <a:rPr baseline="-25000" lang="en-US" sz="18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,…, x</a:t>
            </a:r>
            <a:r>
              <a:rPr baseline="-25000" lang="en-US" sz="18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(0≤ x ≤1,000,000,000)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distance of a subset of N elements is defined to be the minimum distance between two elements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Find the subset of N given elements containing exactly C elements such that the distance is maximal.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first line contains a positive integer T (1 &lt;= T &lt;= 20) which is the number of test cases.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Subsequent lines are T test cases with the following format: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Line 1: Two space-separated integers: N and C 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Lines 2: contains x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, . . , x</a:t>
            </a:r>
            <a:r>
              <a:rPr baseline="-25000" lang="en-US" sz="1600">
                <a:latin typeface="Arial"/>
                <a:ea typeface="Arial"/>
                <a:cs typeface="Arial"/>
                <a:sym typeface="Arial"/>
              </a:rPr>
              <a:t>n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For each test case output one integer: the distance of the subset found.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MAX-DISTANCE SUB-SEQUENCE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{0FC9D62E-5FAF-4B89-A758-CD173CC9C72D}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stdin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5 3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151465" cy="39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MAX-DISTANCE SUB-SEQUENCE- Hint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8"/>
          <p:cNvSpPr txBox="1"/>
          <p:nvPr/>
        </p:nvSpPr>
        <p:spPr>
          <a:xfrm>
            <a:off x="495950" y="681037"/>
            <a:ext cx="10816216" cy="5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Sắp xếp lại mảng theo thứ tự tăng dần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thuật toán tìm kiếm nhị phân để thử kết quả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hiện tìm kiếm nhị phân để tìm kết quả tốt nhất d:</a:t>
            </a:r>
            <a:endParaRPr/>
          </a:p>
          <a:p>
            <a:pPr indent="-228600" lvl="4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&lt;= d &lt;= (a[n] – a[1])</a:t>
            </a:r>
            <a:endParaRPr/>
          </a:p>
          <a:p>
            <a:pPr indent="-1143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Bắt đầu thử từ giá trị d = mid: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Kiểm tra xem có thể chọn được ít nhất c phần tử, mỗi phần tử cách nhau ít nhất d đơn vị hay không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giá trị d = mid là 1 giá trị khả thi, ta tiếp tục tìm kiếm ở nửa bên phải.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Ngược lại, ta sẽ tìm kiếm tiếp ở nửa bên trái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618495" y="711049"/>
            <a:ext cx="6649571" cy="58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MAXN 100005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c, a[MAXN];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check (int distance)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sl = 1;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i=1, j=2;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 (i&lt;n)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while (j&lt;=n &amp;&amp; a[j]-a[i] &lt; distance)  ++j;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(j&lt;=n) sl++;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(sl&gt;=c) return true;  // có thể lấy đủ c phần tử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 = j;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j++;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693910" y="681037"/>
            <a:ext cx="8148431" cy="58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MaxDistance ()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l = 0, r = a[n] - a[1];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 (l&lt;=r)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int mid = (l+r)/2;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(check(mid)) l = mid+1;   // tiếp tục thử kết quả ở nửa bên phải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else r = mid-1;		// tìm kết quả ở nửa bên trái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r;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ios_base::sync_with_stdio(0); cin.tie(NULL); cout.tie(NULL);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 (t--)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n &gt;&gt; c;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 (int i=1; i&lt;=n; i++)  cin &gt;&gt; a[i];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sort(a+1, a+n+1);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cout &lt;&lt; MaxDistance() &lt;&lt; endl;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2022-07-31T08:27:20Z</dcterms:created>
  <dc:creator>Pham Quang Dung</dc:creator>
</cp:coreProperties>
</file>